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CE9"/>
    <a:srgbClr val="10BAFF"/>
    <a:srgbClr val="D70000"/>
    <a:srgbClr val="9A90D7"/>
    <a:srgbClr val="44D7A5"/>
    <a:srgbClr val="FF7182"/>
    <a:srgbClr val="41C4B0"/>
    <a:srgbClr val="C46AB0"/>
    <a:srgbClr val="43F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6"/>
    <p:restoredTop sz="97837"/>
  </p:normalViewPr>
  <p:slideViewPr>
    <p:cSldViewPr snapToGrid="0">
      <p:cViewPr>
        <p:scale>
          <a:sx n="206" d="100"/>
          <a:sy n="206" d="100"/>
        </p:scale>
        <p:origin x="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C2A05-1AE1-1001-5744-24329742D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56B2C-B114-19DA-964C-EFEB901F6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123F6-10B6-0FC6-9653-681A3C366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09A-5689-1C43-91F5-CD88DE48687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59F1E-6EDC-0CA7-8A3F-37EF6A2D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16F33-58DC-0497-84CD-61B91C9C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D22F-9ABD-2D4B-A1F5-B7EF138350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13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90376-692D-D937-862F-3200496F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8517A-0934-A649-C42E-690EF87F1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FCBDE-685B-9AD2-4DB1-FD5F14085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09A-5689-1C43-91F5-CD88DE48687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84301-85C7-709B-F141-89F506482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F60A2-484D-C615-0BE5-B259D749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D22F-9ABD-2D4B-A1F5-B7EF138350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19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C9BF72-DBB8-6B34-D996-5260212F8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3D76DB-2D1B-5290-DB49-3F206343D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6A843-FBB6-D7D2-6EAC-33C58B0F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09A-5689-1C43-91F5-CD88DE48687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D4E02-9BE2-7DE9-4633-5D5B3096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EE77F-BD78-45C6-BFE3-A6C11E81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D22F-9ABD-2D4B-A1F5-B7EF138350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41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1EF91-D3CE-585F-783D-4CFAC19B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F0BFA-7359-7A9B-21FE-D78363BD7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1D9E4-E5C1-CAAF-7C37-F60309368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09A-5689-1C43-91F5-CD88DE48687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7D131-6D45-AF7E-C33D-31C3C3FBD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E092B-BAB7-8867-6E5F-7BB5056F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D22F-9ABD-2D4B-A1F5-B7EF138350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595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A47AC-20D8-4FEC-8786-1686D8FB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30B49-02E1-99AD-524E-60E6EF314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A71F4-1734-BF6A-A397-0CBB8030F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09A-5689-1C43-91F5-CD88DE48687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927E8-7E3A-E0C1-0A45-27FFD3DED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53594-F879-EF1A-3EFF-2D692436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D22F-9ABD-2D4B-A1F5-B7EF138350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223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CA21-9784-9D1F-DCFA-3E1E2E5F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42EBC-25DC-E759-FD8E-EAB8FBBF9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436C8-B427-C845-B854-C0105CA83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55BFB-B174-FB60-9030-CD2937179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09A-5689-1C43-91F5-CD88DE48687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B2A77-9461-ACD7-B20C-2EBA954FB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BF9ED-6BBB-66AD-64DA-EFFBA7EA1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D22F-9ABD-2D4B-A1F5-B7EF138350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594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2CD1-9F57-D4C0-B50A-6188045DA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A9272-AF41-8782-1A75-DF6BF225B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9DEFB-AA38-3AF2-5742-6663FDABD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B1091-0AAC-45A5-D186-FA50BF76D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6E7022-AFFE-818C-2FF3-7193631763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DDFD01-FB06-B00B-3D8F-D7ADDB05E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09A-5689-1C43-91F5-CD88DE48687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4EA299-256C-142E-3F71-F79000E4E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D62E8D-9903-192E-9230-3A007A46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D22F-9ABD-2D4B-A1F5-B7EF138350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331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136A-E02B-8C86-D691-4EE34DAD1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16EB8F-E92A-CC0A-A368-B27F4C93B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09A-5689-1C43-91F5-CD88DE48687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EC47E-B969-7191-D114-D8C06BE94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A10BE-5561-30E9-4B5D-45720C1A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D22F-9ABD-2D4B-A1F5-B7EF138350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0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36C2AA-C17E-80DC-D4E5-30F2A796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09A-5689-1C43-91F5-CD88DE48687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39C57F-9660-E895-4455-EBE5DFD6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8628D-D7E2-232B-FADE-7C5D1B5B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D22F-9ABD-2D4B-A1F5-B7EF138350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4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EC9-A8DD-3BE9-3C1C-0EDA2A123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7B4EF-A633-594F-0C79-88ABD4AD5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EEBFF4-F388-8D04-DB45-D973209D9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60BEA-8CCF-CA85-CEE1-26B9892A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09A-5689-1C43-91F5-CD88DE48687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12557-FE62-F1D8-6F86-2F6A3FA4D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EFD86-67A3-AA54-918C-34AE9EB18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D22F-9ABD-2D4B-A1F5-B7EF138350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31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3EC7-BA6D-E391-0A32-47A827DD4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8394C4-01D2-1136-0E5D-077396EB01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99130-956E-50BD-3468-A76A9977B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C21AD-BD6D-9A35-E9E0-366D0C2FA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09A-5689-1C43-91F5-CD88DE48687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82C82-A5AD-F50E-63F3-BAFD258E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163906-AF4C-26D5-55C2-F055C6EA6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0D22F-9ABD-2D4B-A1F5-B7EF138350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7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A3AF3-5276-DF0E-98AA-95A57C746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4F3DE-0522-F650-233F-D97A3ADA5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FBDF7-FB88-3D9B-B3C2-69BC76CFF7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9109A-5689-1C43-91F5-CD88DE48687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A9CA1-7DAD-0FCB-689B-E1193440D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626B4-CEBF-45CF-6273-711F98745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0D22F-9ABD-2D4B-A1F5-B7EF138350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315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3.jpeg"/><Relationship Id="rId18" Type="http://schemas.openxmlformats.org/officeDocument/2006/relationships/image" Target="../media/image19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2.jpeg"/><Relationship Id="rId17" Type="http://schemas.openxmlformats.org/officeDocument/2006/relationships/image" Target="../media/image7.jpeg"/><Relationship Id="rId2" Type="http://schemas.openxmlformats.org/officeDocument/2006/relationships/image" Target="../media/image9.jpeg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5" Type="http://schemas.openxmlformats.org/officeDocument/2006/relationships/image" Target="../media/image6.jpeg"/><Relationship Id="rId10" Type="http://schemas.openxmlformats.org/officeDocument/2006/relationships/image" Target="../media/image17.jpeg"/><Relationship Id="rId19" Type="http://schemas.openxmlformats.org/officeDocument/2006/relationships/image" Target="../media/image20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8.jpeg"/><Relationship Id="rId7" Type="http://schemas.openxmlformats.org/officeDocument/2006/relationships/image" Target="../media/image4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19.jpeg"/><Relationship Id="rId5" Type="http://schemas.openxmlformats.org/officeDocument/2006/relationships/image" Target="../media/image2.jpeg"/><Relationship Id="rId10" Type="http://schemas.openxmlformats.org/officeDocument/2006/relationships/image" Target="../media/image7.jpeg"/><Relationship Id="rId4" Type="http://schemas.openxmlformats.org/officeDocument/2006/relationships/image" Target="../media/image12.jpeg"/><Relationship Id="rId9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12" Type="http://schemas.openxmlformats.org/officeDocument/2006/relationships/image" Target="../media/image53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5" Type="http://schemas.openxmlformats.org/officeDocument/2006/relationships/image" Target="../media/image46.jpe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50.jpeg"/><Relationship Id="rId4" Type="http://schemas.openxmlformats.org/officeDocument/2006/relationships/image" Target="../media/image5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12" Type="http://schemas.openxmlformats.org/officeDocument/2006/relationships/image" Target="../media/image65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openxmlformats.org/officeDocument/2006/relationships/image" Target="../media/image64.jpeg"/><Relationship Id="rId5" Type="http://schemas.openxmlformats.org/officeDocument/2006/relationships/image" Target="../media/image58.jpeg"/><Relationship Id="rId10" Type="http://schemas.openxmlformats.org/officeDocument/2006/relationships/image" Target="../media/image63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0">
            <a:extLst>
              <a:ext uri="{FF2B5EF4-FFF2-40B4-BE49-F238E27FC236}">
                <a16:creationId xmlns:a16="http://schemas.microsoft.com/office/drawing/2014/main" id="{A4C466A0-B06F-9DBA-26D8-D8462D767C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77470" y="5378840"/>
            <a:ext cx="9652000" cy="82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2B289C8-EB29-4830-7318-7CDFF4A62B1F}"/>
              </a:ext>
            </a:extLst>
          </p:cNvPr>
          <p:cNvGrpSpPr/>
          <p:nvPr/>
        </p:nvGrpSpPr>
        <p:grpSpPr>
          <a:xfrm>
            <a:off x="2973355" y="579222"/>
            <a:ext cx="734008" cy="721567"/>
            <a:chOff x="2823677" y="889179"/>
            <a:chExt cx="734008" cy="721567"/>
          </a:xfrm>
        </p:grpSpPr>
        <p:pic>
          <p:nvPicPr>
            <p:cNvPr id="8" name="Picture 2" descr="0">
              <a:extLst>
                <a:ext uri="{FF2B5EF4-FFF2-40B4-BE49-F238E27FC236}">
                  <a16:creationId xmlns:a16="http://schemas.microsoft.com/office/drawing/2014/main" id="{6B771DC6-97D4-CB51-0E79-E50694415B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823677" y="889179"/>
              <a:ext cx="734008" cy="721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0">
              <a:extLst>
                <a:ext uri="{FF2B5EF4-FFF2-40B4-BE49-F238E27FC236}">
                  <a16:creationId xmlns:a16="http://schemas.microsoft.com/office/drawing/2014/main" id="{0DFE7277-8BFF-9074-6019-8BBE482FD9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82829" y="1054037"/>
              <a:ext cx="85585" cy="472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0">
              <a:extLst>
                <a:ext uri="{FF2B5EF4-FFF2-40B4-BE49-F238E27FC236}">
                  <a16:creationId xmlns:a16="http://schemas.microsoft.com/office/drawing/2014/main" id="{8A6BA0D5-5C23-1676-350A-77A86AB051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82829" y="1054037"/>
              <a:ext cx="85585" cy="464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40F141-5524-A9F6-F3BE-A5209F13E4DA}"/>
              </a:ext>
            </a:extLst>
          </p:cNvPr>
          <p:cNvGrpSpPr/>
          <p:nvPr/>
        </p:nvGrpSpPr>
        <p:grpSpPr>
          <a:xfrm rot="5400000">
            <a:off x="2979575" y="1282545"/>
            <a:ext cx="734008" cy="721567"/>
            <a:chOff x="2823677" y="889179"/>
            <a:chExt cx="734008" cy="721567"/>
          </a:xfrm>
        </p:grpSpPr>
        <p:pic>
          <p:nvPicPr>
            <p:cNvPr id="28" name="Picture 2" descr="0">
              <a:extLst>
                <a:ext uri="{FF2B5EF4-FFF2-40B4-BE49-F238E27FC236}">
                  <a16:creationId xmlns:a16="http://schemas.microsoft.com/office/drawing/2014/main" id="{6EF1DE22-6AAC-F8AF-D968-7E819AA8D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823677" y="889179"/>
              <a:ext cx="734008" cy="721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0">
              <a:extLst>
                <a:ext uri="{FF2B5EF4-FFF2-40B4-BE49-F238E27FC236}">
                  <a16:creationId xmlns:a16="http://schemas.microsoft.com/office/drawing/2014/main" id="{BA36C392-1E01-7431-EEF3-CAACF42F5A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82829" y="1054037"/>
              <a:ext cx="85585" cy="472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0">
              <a:extLst>
                <a:ext uri="{FF2B5EF4-FFF2-40B4-BE49-F238E27FC236}">
                  <a16:creationId xmlns:a16="http://schemas.microsoft.com/office/drawing/2014/main" id="{A986AF6C-76F5-1773-81FD-22E2412530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82829" y="1054037"/>
              <a:ext cx="85585" cy="464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ECE769-C291-4414-9B63-451571517848}"/>
              </a:ext>
            </a:extLst>
          </p:cNvPr>
          <p:cNvGrpSpPr/>
          <p:nvPr/>
        </p:nvGrpSpPr>
        <p:grpSpPr>
          <a:xfrm rot="10800000">
            <a:off x="2985795" y="2707433"/>
            <a:ext cx="734008" cy="721567"/>
            <a:chOff x="2823677" y="889179"/>
            <a:chExt cx="734008" cy="721567"/>
          </a:xfrm>
        </p:grpSpPr>
        <p:pic>
          <p:nvPicPr>
            <p:cNvPr id="32" name="Picture 2" descr="0">
              <a:extLst>
                <a:ext uri="{FF2B5EF4-FFF2-40B4-BE49-F238E27FC236}">
                  <a16:creationId xmlns:a16="http://schemas.microsoft.com/office/drawing/2014/main" id="{D627C461-E257-EC3C-C741-161C381E64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823677" y="889179"/>
              <a:ext cx="734008" cy="721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0">
              <a:extLst>
                <a:ext uri="{FF2B5EF4-FFF2-40B4-BE49-F238E27FC236}">
                  <a16:creationId xmlns:a16="http://schemas.microsoft.com/office/drawing/2014/main" id="{89136935-3C8E-60CE-66F2-35B52DA8D3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82829" y="1054037"/>
              <a:ext cx="85585" cy="472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0">
              <a:extLst>
                <a:ext uri="{FF2B5EF4-FFF2-40B4-BE49-F238E27FC236}">
                  <a16:creationId xmlns:a16="http://schemas.microsoft.com/office/drawing/2014/main" id="{5BA7DCB2-3337-7AD1-A7F4-72A4DC66D3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82829" y="1054037"/>
              <a:ext cx="85585" cy="464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1FC7CC6-9B11-2E47-F9A3-377B5756CD78}"/>
              </a:ext>
            </a:extLst>
          </p:cNvPr>
          <p:cNvGrpSpPr/>
          <p:nvPr/>
        </p:nvGrpSpPr>
        <p:grpSpPr>
          <a:xfrm rot="16200000">
            <a:off x="2979576" y="2004111"/>
            <a:ext cx="734008" cy="721567"/>
            <a:chOff x="2823677" y="889179"/>
            <a:chExt cx="734008" cy="721567"/>
          </a:xfrm>
        </p:grpSpPr>
        <p:pic>
          <p:nvPicPr>
            <p:cNvPr id="36" name="Picture 2" descr="0">
              <a:extLst>
                <a:ext uri="{FF2B5EF4-FFF2-40B4-BE49-F238E27FC236}">
                  <a16:creationId xmlns:a16="http://schemas.microsoft.com/office/drawing/2014/main" id="{3FD576AA-52BD-234E-D992-0F62AADB2C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823677" y="889179"/>
              <a:ext cx="734008" cy="721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0">
              <a:extLst>
                <a:ext uri="{FF2B5EF4-FFF2-40B4-BE49-F238E27FC236}">
                  <a16:creationId xmlns:a16="http://schemas.microsoft.com/office/drawing/2014/main" id="{4D565F98-E1FF-CA95-13A6-B0787E9AEF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82829" y="1054037"/>
              <a:ext cx="85585" cy="472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0">
              <a:extLst>
                <a:ext uri="{FF2B5EF4-FFF2-40B4-BE49-F238E27FC236}">
                  <a16:creationId xmlns:a16="http://schemas.microsoft.com/office/drawing/2014/main" id="{A0D21D5C-7526-1BD0-38C0-6FB65B9204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82829" y="1054037"/>
              <a:ext cx="85585" cy="464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2" descr="0">
            <a:extLst>
              <a:ext uri="{FF2B5EF4-FFF2-40B4-BE49-F238E27FC236}">
                <a16:creationId xmlns:a16="http://schemas.microsoft.com/office/drawing/2014/main" id="{9255F6F8-25EA-0598-F23B-670980220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0213" y="5918441"/>
            <a:ext cx="543414" cy="32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481F813-6B74-BD6B-674A-95BC7E46DF51}"/>
              </a:ext>
            </a:extLst>
          </p:cNvPr>
          <p:cNvGrpSpPr/>
          <p:nvPr/>
        </p:nvGrpSpPr>
        <p:grpSpPr>
          <a:xfrm>
            <a:off x="1635426" y="2043041"/>
            <a:ext cx="705395" cy="714975"/>
            <a:chOff x="1463039" y="3424646"/>
            <a:chExt cx="705395" cy="714975"/>
          </a:xfrm>
        </p:grpSpPr>
        <p:pic>
          <p:nvPicPr>
            <p:cNvPr id="39" name="Picture 2" descr="0">
              <a:extLst>
                <a:ext uri="{FF2B5EF4-FFF2-40B4-BE49-F238E27FC236}">
                  <a16:creationId xmlns:a16="http://schemas.microsoft.com/office/drawing/2014/main" id="{AC3CCFBC-7094-AB0B-516B-F7DDBEC731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63039" y="3429000"/>
              <a:ext cx="705395" cy="710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0">
              <a:extLst>
                <a:ext uri="{FF2B5EF4-FFF2-40B4-BE49-F238E27FC236}">
                  <a16:creationId xmlns:a16="http://schemas.microsoft.com/office/drawing/2014/main" id="{FC2FD599-BE80-7A5A-AEDB-ABA613D117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44029" y="3815661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0">
              <a:extLst>
                <a:ext uri="{FF2B5EF4-FFF2-40B4-BE49-F238E27FC236}">
                  <a16:creationId xmlns:a16="http://schemas.microsoft.com/office/drawing/2014/main" id="{96D1EEAB-8DC7-973E-39E3-CF491BFB28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55351" y="3424646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0">
              <a:extLst>
                <a:ext uri="{FF2B5EF4-FFF2-40B4-BE49-F238E27FC236}">
                  <a16:creationId xmlns:a16="http://schemas.microsoft.com/office/drawing/2014/main" id="{48590324-F133-B40D-6D16-CF13AA8922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52176" y="3430996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0">
              <a:extLst>
                <a:ext uri="{FF2B5EF4-FFF2-40B4-BE49-F238E27FC236}">
                  <a16:creationId xmlns:a16="http://schemas.microsoft.com/office/drawing/2014/main" id="{7BABDCAC-0911-2987-387B-D0A4FB1979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52176" y="3432175"/>
              <a:ext cx="530624" cy="30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65295A3-CC1C-590F-9254-95B7ADA33275}"/>
              </a:ext>
            </a:extLst>
          </p:cNvPr>
          <p:cNvGrpSpPr/>
          <p:nvPr/>
        </p:nvGrpSpPr>
        <p:grpSpPr>
          <a:xfrm rot="5400000">
            <a:off x="1635426" y="2906655"/>
            <a:ext cx="705395" cy="714975"/>
            <a:chOff x="1463039" y="3424646"/>
            <a:chExt cx="705395" cy="714975"/>
          </a:xfrm>
        </p:grpSpPr>
        <p:pic>
          <p:nvPicPr>
            <p:cNvPr id="48" name="Picture 2" descr="0">
              <a:extLst>
                <a:ext uri="{FF2B5EF4-FFF2-40B4-BE49-F238E27FC236}">
                  <a16:creationId xmlns:a16="http://schemas.microsoft.com/office/drawing/2014/main" id="{40AE6A35-A06C-8B5C-C6E2-FCBE75E145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63039" y="3429000"/>
              <a:ext cx="705395" cy="710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0">
              <a:extLst>
                <a:ext uri="{FF2B5EF4-FFF2-40B4-BE49-F238E27FC236}">
                  <a16:creationId xmlns:a16="http://schemas.microsoft.com/office/drawing/2014/main" id="{F2509A51-9256-CBEB-DDBB-2A74E9C62D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44029" y="3815661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0">
              <a:extLst>
                <a:ext uri="{FF2B5EF4-FFF2-40B4-BE49-F238E27FC236}">
                  <a16:creationId xmlns:a16="http://schemas.microsoft.com/office/drawing/2014/main" id="{6235B117-C78D-CAE7-B236-BD42488E7B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55351" y="3424646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0">
              <a:extLst>
                <a:ext uri="{FF2B5EF4-FFF2-40B4-BE49-F238E27FC236}">
                  <a16:creationId xmlns:a16="http://schemas.microsoft.com/office/drawing/2014/main" id="{E706E517-C439-17B8-1FD7-C492BFABE8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52176" y="3430996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0">
              <a:extLst>
                <a:ext uri="{FF2B5EF4-FFF2-40B4-BE49-F238E27FC236}">
                  <a16:creationId xmlns:a16="http://schemas.microsoft.com/office/drawing/2014/main" id="{3393A89C-C359-4C5E-30F0-AA22E99988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52176" y="3432175"/>
              <a:ext cx="530624" cy="30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26AA028E-71F1-5B3F-D529-D81F59A88DA4}"/>
              </a:ext>
            </a:extLst>
          </p:cNvPr>
          <p:cNvGrpSpPr/>
          <p:nvPr/>
        </p:nvGrpSpPr>
        <p:grpSpPr>
          <a:xfrm>
            <a:off x="5057652" y="2639798"/>
            <a:ext cx="734008" cy="721567"/>
            <a:chOff x="6788613" y="744080"/>
            <a:chExt cx="734008" cy="72156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C1C8CCD-C75C-0B01-6596-E42534CE51FF}"/>
                </a:ext>
              </a:extLst>
            </p:cNvPr>
            <p:cNvGrpSpPr/>
            <p:nvPr/>
          </p:nvGrpSpPr>
          <p:grpSpPr>
            <a:xfrm>
              <a:off x="6788613" y="744080"/>
              <a:ext cx="734008" cy="721567"/>
              <a:chOff x="2823677" y="889179"/>
              <a:chExt cx="734008" cy="721567"/>
            </a:xfrm>
          </p:grpSpPr>
          <p:pic>
            <p:nvPicPr>
              <p:cNvPr id="54" name="Picture 2" descr="0">
                <a:extLst>
                  <a:ext uri="{FF2B5EF4-FFF2-40B4-BE49-F238E27FC236}">
                    <a16:creationId xmlns:a16="http://schemas.microsoft.com/office/drawing/2014/main" id="{07065D95-243B-48CB-9289-2533A24657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823677" y="889179"/>
                <a:ext cx="734008" cy="721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0">
                <a:extLst>
                  <a:ext uri="{FF2B5EF4-FFF2-40B4-BE49-F238E27FC236}">
                    <a16:creationId xmlns:a16="http://schemas.microsoft.com/office/drawing/2014/main" id="{9F94E152-8974-9342-EED4-0657891DE5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72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0">
                <a:extLst>
                  <a:ext uri="{FF2B5EF4-FFF2-40B4-BE49-F238E27FC236}">
                    <a16:creationId xmlns:a16="http://schemas.microsoft.com/office/drawing/2014/main" id="{11F47B88-6E7E-FB11-09AE-A0E39AD18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642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" name="Picture 2" descr="0">
              <a:extLst>
                <a:ext uri="{FF2B5EF4-FFF2-40B4-BE49-F238E27FC236}">
                  <a16:creationId xmlns:a16="http://schemas.microsoft.com/office/drawing/2014/main" id="{1CA4A9F6-E467-A801-0529-8F9948379B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195024" y="825195"/>
              <a:ext cx="327597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EB7BB08D-3E60-D7FF-53F1-CDEB301F444E}"/>
              </a:ext>
            </a:extLst>
          </p:cNvPr>
          <p:cNvGrpSpPr/>
          <p:nvPr/>
        </p:nvGrpSpPr>
        <p:grpSpPr>
          <a:xfrm>
            <a:off x="3717865" y="3278528"/>
            <a:ext cx="721567" cy="734008"/>
            <a:chOff x="5448826" y="1382810"/>
            <a:chExt cx="721567" cy="73400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8107EA1-3465-8030-8704-3F1F93BEDB1A}"/>
                </a:ext>
              </a:extLst>
            </p:cNvPr>
            <p:cNvGrpSpPr/>
            <p:nvPr/>
          </p:nvGrpSpPr>
          <p:grpSpPr>
            <a:xfrm rot="5400000">
              <a:off x="5442606" y="1389030"/>
              <a:ext cx="734008" cy="721567"/>
              <a:chOff x="2823677" y="889179"/>
              <a:chExt cx="734008" cy="721567"/>
            </a:xfrm>
          </p:grpSpPr>
          <p:pic>
            <p:nvPicPr>
              <p:cNvPr id="58" name="Picture 2" descr="0">
                <a:extLst>
                  <a:ext uri="{FF2B5EF4-FFF2-40B4-BE49-F238E27FC236}">
                    <a16:creationId xmlns:a16="http://schemas.microsoft.com/office/drawing/2014/main" id="{FF744907-B818-046C-E194-48953A7963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823677" y="889179"/>
                <a:ext cx="734008" cy="721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2" descr="0">
                <a:extLst>
                  <a:ext uri="{FF2B5EF4-FFF2-40B4-BE49-F238E27FC236}">
                    <a16:creationId xmlns:a16="http://schemas.microsoft.com/office/drawing/2014/main" id="{E2125B6B-AB95-40FC-B87A-6AA672C81E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72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2" descr="0">
                <a:extLst>
                  <a:ext uri="{FF2B5EF4-FFF2-40B4-BE49-F238E27FC236}">
                    <a16:creationId xmlns:a16="http://schemas.microsoft.com/office/drawing/2014/main" id="{105ACFF5-6ED5-6619-C748-420D2FD561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642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5" name="Picture 2" descr="0">
              <a:extLst>
                <a:ext uri="{FF2B5EF4-FFF2-40B4-BE49-F238E27FC236}">
                  <a16:creationId xmlns:a16="http://schemas.microsoft.com/office/drawing/2014/main" id="{7F6E63AE-4E39-0F91-AC9E-D2A1186B27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41251" y="1792858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07D02BE8-441B-B630-9D1A-D553F6C22094}"/>
              </a:ext>
            </a:extLst>
          </p:cNvPr>
          <p:cNvGrpSpPr/>
          <p:nvPr/>
        </p:nvGrpSpPr>
        <p:grpSpPr>
          <a:xfrm>
            <a:off x="3717866" y="4000094"/>
            <a:ext cx="721567" cy="734008"/>
            <a:chOff x="5448827" y="2104376"/>
            <a:chExt cx="721567" cy="73400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D6ED472-78B9-4AAC-CDEA-2440BC45F04C}"/>
                </a:ext>
              </a:extLst>
            </p:cNvPr>
            <p:cNvGrpSpPr/>
            <p:nvPr/>
          </p:nvGrpSpPr>
          <p:grpSpPr>
            <a:xfrm rot="16200000">
              <a:off x="5442607" y="2110596"/>
              <a:ext cx="734008" cy="721567"/>
              <a:chOff x="2823677" y="889179"/>
              <a:chExt cx="734008" cy="721567"/>
            </a:xfrm>
          </p:grpSpPr>
          <p:pic>
            <p:nvPicPr>
              <p:cNvPr id="62" name="Picture 2" descr="0">
                <a:extLst>
                  <a:ext uri="{FF2B5EF4-FFF2-40B4-BE49-F238E27FC236}">
                    <a16:creationId xmlns:a16="http://schemas.microsoft.com/office/drawing/2014/main" id="{5DAC676F-5A53-8586-79C7-747222C641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823677" y="889179"/>
                <a:ext cx="734008" cy="721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0">
                <a:extLst>
                  <a:ext uri="{FF2B5EF4-FFF2-40B4-BE49-F238E27FC236}">
                    <a16:creationId xmlns:a16="http://schemas.microsoft.com/office/drawing/2014/main" id="{FFCFA7B2-D9F5-6DF3-3738-5C1D353697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72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4" name="Picture 2" descr="0">
                <a:extLst>
                  <a:ext uri="{FF2B5EF4-FFF2-40B4-BE49-F238E27FC236}">
                    <a16:creationId xmlns:a16="http://schemas.microsoft.com/office/drawing/2014/main" id="{2695695E-59C5-A81E-34ED-EBCE9E1F89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642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2" descr="0">
              <a:extLst>
                <a:ext uri="{FF2B5EF4-FFF2-40B4-BE49-F238E27FC236}">
                  <a16:creationId xmlns:a16="http://schemas.microsoft.com/office/drawing/2014/main" id="{621B03E0-9692-FF7B-9F4C-BD686B4DE8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31683" y="2109549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D6158FAE-554C-9304-4A3D-D86632CBFB38}"/>
              </a:ext>
            </a:extLst>
          </p:cNvPr>
          <p:cNvGrpSpPr/>
          <p:nvPr/>
        </p:nvGrpSpPr>
        <p:grpSpPr>
          <a:xfrm flipH="1">
            <a:off x="5616804" y="3880472"/>
            <a:ext cx="721567" cy="734008"/>
            <a:chOff x="5448827" y="2104376"/>
            <a:chExt cx="721567" cy="734008"/>
          </a:xfrm>
        </p:grpSpPr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096BD59F-88E6-A576-0B63-29E90DE05B2C}"/>
                </a:ext>
              </a:extLst>
            </p:cNvPr>
            <p:cNvGrpSpPr/>
            <p:nvPr/>
          </p:nvGrpSpPr>
          <p:grpSpPr>
            <a:xfrm rot="16200000">
              <a:off x="5442607" y="2110596"/>
              <a:ext cx="734008" cy="721567"/>
              <a:chOff x="2823677" y="889179"/>
              <a:chExt cx="734008" cy="721567"/>
            </a:xfrm>
          </p:grpSpPr>
          <p:pic>
            <p:nvPicPr>
              <p:cNvPr id="1048" name="Picture 2" descr="0">
                <a:extLst>
                  <a:ext uri="{FF2B5EF4-FFF2-40B4-BE49-F238E27FC236}">
                    <a16:creationId xmlns:a16="http://schemas.microsoft.com/office/drawing/2014/main" id="{88758B0A-8415-E549-4CD2-B1E72019D7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823677" y="889179"/>
                <a:ext cx="734008" cy="721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9" name="Picture 2" descr="0">
                <a:extLst>
                  <a:ext uri="{FF2B5EF4-FFF2-40B4-BE49-F238E27FC236}">
                    <a16:creationId xmlns:a16="http://schemas.microsoft.com/office/drawing/2014/main" id="{50E91095-53CF-EDE1-C61D-22B2544223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72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0" name="Picture 2" descr="0">
                <a:extLst>
                  <a:ext uri="{FF2B5EF4-FFF2-40B4-BE49-F238E27FC236}">
                    <a16:creationId xmlns:a16="http://schemas.microsoft.com/office/drawing/2014/main" id="{6774E76A-06EC-7772-483F-5033D5D7EA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642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47" name="Picture 2" descr="0">
              <a:extLst>
                <a:ext uri="{FF2B5EF4-FFF2-40B4-BE49-F238E27FC236}">
                  <a16:creationId xmlns:a16="http://schemas.microsoft.com/office/drawing/2014/main" id="{F81C66ED-6A6E-92B0-39EF-7B61E47642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31683" y="2109549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739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DB571B-90E5-4C27-3B18-ACBBFC9A0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22" y="736979"/>
            <a:ext cx="5177068" cy="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BE570-E10C-A238-33EE-57DE09B7A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22" y="1251485"/>
            <a:ext cx="5177068" cy="5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65C028-0E85-8FC1-785E-2CB4698CD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22" y="2291800"/>
            <a:ext cx="5177068" cy="5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1C8F96-9CD3-DE78-F22B-850C9568F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22" y="1771668"/>
            <a:ext cx="5177068" cy="54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2DEBC0-821D-0C1A-237B-7AE940429C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22" y="2801356"/>
            <a:ext cx="5177068" cy="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7D23F5-E758-DD15-3D0E-51360A664C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22" y="3322686"/>
            <a:ext cx="5177068" cy="54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6D0FC2-E3DB-71F6-378A-86A8AB5035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22" y="3830147"/>
            <a:ext cx="5177068" cy="54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EA9F04-04BC-F858-3527-9E22624166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22" y="4344653"/>
            <a:ext cx="5177068" cy="54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2ADB30-8341-B08C-9208-6F567A604F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22" y="4865762"/>
            <a:ext cx="5177068" cy="54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EEDFAE4-7505-421E-DA9C-2412AD60BC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22" y="5383685"/>
            <a:ext cx="5177068" cy="54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7C4738-9DB2-9F21-BE6A-CCAA6809124F}"/>
              </a:ext>
            </a:extLst>
          </p:cNvPr>
          <p:cNvSpPr txBox="1"/>
          <p:nvPr/>
        </p:nvSpPr>
        <p:spPr>
          <a:xfrm>
            <a:off x="2928646" y="887391"/>
            <a:ext cx="104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1A2DAA-6F84-A4D2-0CF0-F95E0396C65E}"/>
              </a:ext>
            </a:extLst>
          </p:cNvPr>
          <p:cNvSpPr txBox="1"/>
          <p:nvPr/>
        </p:nvSpPr>
        <p:spPr>
          <a:xfrm>
            <a:off x="2928646" y="1394840"/>
            <a:ext cx="104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DA99E-BD40-58C1-D237-0D643D921021}"/>
              </a:ext>
            </a:extLst>
          </p:cNvPr>
          <p:cNvSpPr txBox="1"/>
          <p:nvPr/>
        </p:nvSpPr>
        <p:spPr>
          <a:xfrm>
            <a:off x="2928646" y="1914627"/>
            <a:ext cx="104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159E24-4E50-092E-922C-D508454717AA}"/>
              </a:ext>
            </a:extLst>
          </p:cNvPr>
          <p:cNvSpPr txBox="1"/>
          <p:nvPr/>
        </p:nvSpPr>
        <p:spPr>
          <a:xfrm>
            <a:off x="2928646" y="2438728"/>
            <a:ext cx="104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C59DE6-C925-B178-2B2E-6CE8A62176D4}"/>
              </a:ext>
            </a:extLst>
          </p:cNvPr>
          <p:cNvSpPr txBox="1"/>
          <p:nvPr/>
        </p:nvSpPr>
        <p:spPr>
          <a:xfrm>
            <a:off x="2928646" y="2946162"/>
            <a:ext cx="104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10E666-8B89-93A0-B869-08835D99F081}"/>
              </a:ext>
            </a:extLst>
          </p:cNvPr>
          <p:cNvSpPr txBox="1"/>
          <p:nvPr/>
        </p:nvSpPr>
        <p:spPr>
          <a:xfrm>
            <a:off x="2928646" y="3465937"/>
            <a:ext cx="104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8DF03E-42DB-5929-CC72-2B0D62629D92}"/>
              </a:ext>
            </a:extLst>
          </p:cNvPr>
          <p:cNvSpPr txBox="1"/>
          <p:nvPr/>
        </p:nvSpPr>
        <p:spPr>
          <a:xfrm>
            <a:off x="2928646" y="3972143"/>
            <a:ext cx="104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AD46A6-740C-4864-C30B-12B9314A513C}"/>
              </a:ext>
            </a:extLst>
          </p:cNvPr>
          <p:cNvSpPr txBox="1"/>
          <p:nvPr/>
        </p:nvSpPr>
        <p:spPr>
          <a:xfrm>
            <a:off x="2928646" y="4486417"/>
            <a:ext cx="104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DC572A-4150-23F0-97A3-FA832B6E91BB}"/>
              </a:ext>
            </a:extLst>
          </p:cNvPr>
          <p:cNvSpPr txBox="1"/>
          <p:nvPr/>
        </p:nvSpPr>
        <p:spPr>
          <a:xfrm>
            <a:off x="2928646" y="5012883"/>
            <a:ext cx="104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DFCA2C-A055-A84E-82FD-108C5EF5C984}"/>
              </a:ext>
            </a:extLst>
          </p:cNvPr>
          <p:cNvSpPr txBox="1"/>
          <p:nvPr/>
        </p:nvSpPr>
        <p:spPr>
          <a:xfrm>
            <a:off x="2928646" y="5527157"/>
            <a:ext cx="104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10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418A754-5F0C-C7A0-1E31-138DB222A9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22" y="5901377"/>
            <a:ext cx="5177068" cy="540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37F0AB1-6786-20C0-3D8F-B46CDABFCA5E}"/>
              </a:ext>
            </a:extLst>
          </p:cNvPr>
          <p:cNvSpPr txBox="1"/>
          <p:nvPr/>
        </p:nvSpPr>
        <p:spPr>
          <a:xfrm>
            <a:off x="2928646" y="6048266"/>
            <a:ext cx="104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11</a:t>
            </a:r>
          </a:p>
        </p:txBody>
      </p:sp>
    </p:spTree>
    <p:extLst>
      <p:ext uri="{BB962C8B-B14F-4D97-AF65-F5344CB8AC3E}">
        <p14:creationId xmlns:p14="http://schemas.microsoft.com/office/powerpoint/2010/main" val="2825851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AF210-A215-B434-E3E8-6DAF370C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B7C93-BEF4-4A2C-2C76-3A02530F0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351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50EBCE-925D-F001-596F-7278A6E494FF}"/>
              </a:ext>
            </a:extLst>
          </p:cNvPr>
          <p:cNvSpPr/>
          <p:nvPr/>
        </p:nvSpPr>
        <p:spPr>
          <a:xfrm>
            <a:off x="-4031" y="-202405"/>
            <a:ext cx="12192000" cy="75056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2" descr="0">
            <a:extLst>
              <a:ext uri="{FF2B5EF4-FFF2-40B4-BE49-F238E27FC236}">
                <a16:creationId xmlns:a16="http://schemas.microsoft.com/office/drawing/2014/main" id="{5A37BEB4-352B-D73D-5229-5C8B9ACBB8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-57987"/>
            <a:ext cx="717176" cy="69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0">
            <a:extLst>
              <a:ext uri="{FF2B5EF4-FFF2-40B4-BE49-F238E27FC236}">
                <a16:creationId xmlns:a16="http://schemas.microsoft.com/office/drawing/2014/main" id="{1F5A9E66-1C7E-E2F9-EB11-389DC8F81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643337"/>
            <a:ext cx="717176" cy="69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0">
            <a:extLst>
              <a:ext uri="{FF2B5EF4-FFF2-40B4-BE49-F238E27FC236}">
                <a16:creationId xmlns:a16="http://schemas.microsoft.com/office/drawing/2014/main" id="{EB1F0F66-CFB9-5C35-310B-C05BF5277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358341"/>
            <a:ext cx="717176" cy="69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0">
            <a:extLst>
              <a:ext uri="{FF2B5EF4-FFF2-40B4-BE49-F238E27FC236}">
                <a16:creationId xmlns:a16="http://schemas.microsoft.com/office/drawing/2014/main" id="{FA1F1F49-4712-D36C-9207-EC1DFF5BF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2059945"/>
            <a:ext cx="717176" cy="69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0">
            <a:extLst>
              <a:ext uri="{FF2B5EF4-FFF2-40B4-BE49-F238E27FC236}">
                <a16:creationId xmlns:a16="http://schemas.microsoft.com/office/drawing/2014/main" id="{89E7032E-81FC-645B-2D77-087328AFB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2765098"/>
            <a:ext cx="717176" cy="69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0">
            <a:extLst>
              <a:ext uri="{FF2B5EF4-FFF2-40B4-BE49-F238E27FC236}">
                <a16:creationId xmlns:a16="http://schemas.microsoft.com/office/drawing/2014/main" id="{85ECA10D-9097-B105-E1F5-85F140001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71253" y="3467989"/>
            <a:ext cx="717176" cy="69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0">
            <a:extLst>
              <a:ext uri="{FF2B5EF4-FFF2-40B4-BE49-F238E27FC236}">
                <a16:creationId xmlns:a16="http://schemas.microsoft.com/office/drawing/2014/main" id="{FA0D6913-1350-FCFC-374F-BEFCFFD29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71253" y="4171244"/>
            <a:ext cx="717176" cy="69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0">
            <a:extLst>
              <a:ext uri="{FF2B5EF4-FFF2-40B4-BE49-F238E27FC236}">
                <a16:creationId xmlns:a16="http://schemas.microsoft.com/office/drawing/2014/main" id="{CF5035CF-716C-EEAC-3CF2-1769F76D3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71253" y="5599160"/>
            <a:ext cx="717176" cy="69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0">
            <a:extLst>
              <a:ext uri="{FF2B5EF4-FFF2-40B4-BE49-F238E27FC236}">
                <a16:creationId xmlns:a16="http://schemas.microsoft.com/office/drawing/2014/main" id="{74CFC559-7A20-D7ED-0087-F60F99711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77943" y="6301714"/>
            <a:ext cx="717176" cy="69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0">
            <a:extLst>
              <a:ext uri="{FF2B5EF4-FFF2-40B4-BE49-F238E27FC236}">
                <a16:creationId xmlns:a16="http://schemas.microsoft.com/office/drawing/2014/main" id="{DE0BC9D8-8825-CEA8-ABB9-AF703B800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71253" y="4894191"/>
            <a:ext cx="717176" cy="69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AEAF624-618B-19AD-1758-777E04EA7F4B}"/>
              </a:ext>
            </a:extLst>
          </p:cNvPr>
          <p:cNvGrpSpPr/>
          <p:nvPr/>
        </p:nvGrpSpPr>
        <p:grpSpPr>
          <a:xfrm>
            <a:off x="366382" y="3734067"/>
            <a:ext cx="734008" cy="721567"/>
            <a:chOff x="2823677" y="889179"/>
            <a:chExt cx="734008" cy="721567"/>
          </a:xfrm>
        </p:grpSpPr>
        <p:pic>
          <p:nvPicPr>
            <p:cNvPr id="17" name="Picture 2" descr="0">
              <a:extLst>
                <a:ext uri="{FF2B5EF4-FFF2-40B4-BE49-F238E27FC236}">
                  <a16:creationId xmlns:a16="http://schemas.microsoft.com/office/drawing/2014/main" id="{F4CB04A1-C7DE-164F-97DE-C7EF5860D4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823677" y="889179"/>
              <a:ext cx="734008" cy="721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0">
              <a:extLst>
                <a:ext uri="{FF2B5EF4-FFF2-40B4-BE49-F238E27FC236}">
                  <a16:creationId xmlns:a16="http://schemas.microsoft.com/office/drawing/2014/main" id="{5AA9957C-7827-2D9C-1BFD-9E3E3FC9FF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82829" y="1054037"/>
              <a:ext cx="85585" cy="472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0">
              <a:extLst>
                <a:ext uri="{FF2B5EF4-FFF2-40B4-BE49-F238E27FC236}">
                  <a16:creationId xmlns:a16="http://schemas.microsoft.com/office/drawing/2014/main" id="{F5772A9C-BF33-BF4F-5B13-F354C0EB9D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82829" y="1054037"/>
              <a:ext cx="85585" cy="464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EE5CFAA-5D49-C434-C43E-3017E991ECCA}"/>
              </a:ext>
            </a:extLst>
          </p:cNvPr>
          <p:cNvGrpSpPr/>
          <p:nvPr/>
        </p:nvGrpSpPr>
        <p:grpSpPr>
          <a:xfrm rot="10800000">
            <a:off x="367949" y="5212008"/>
            <a:ext cx="734008" cy="721567"/>
            <a:chOff x="2823677" y="889179"/>
            <a:chExt cx="734008" cy="721567"/>
          </a:xfrm>
        </p:grpSpPr>
        <p:pic>
          <p:nvPicPr>
            <p:cNvPr id="58" name="Picture 2" descr="0">
              <a:extLst>
                <a:ext uri="{FF2B5EF4-FFF2-40B4-BE49-F238E27FC236}">
                  <a16:creationId xmlns:a16="http://schemas.microsoft.com/office/drawing/2014/main" id="{08BE87D4-EB56-0467-60FF-DA3E5103FD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823677" y="889179"/>
              <a:ext cx="734008" cy="721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0">
              <a:extLst>
                <a:ext uri="{FF2B5EF4-FFF2-40B4-BE49-F238E27FC236}">
                  <a16:creationId xmlns:a16="http://schemas.microsoft.com/office/drawing/2014/main" id="{5238A73F-0E1B-D4D5-C312-B04F45DC68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82829" y="1054037"/>
              <a:ext cx="85585" cy="472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0">
              <a:extLst>
                <a:ext uri="{FF2B5EF4-FFF2-40B4-BE49-F238E27FC236}">
                  <a16:creationId xmlns:a16="http://schemas.microsoft.com/office/drawing/2014/main" id="{176F5194-A655-CF48-0673-F005F1FAAB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82829" y="1054037"/>
              <a:ext cx="85585" cy="464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43CF203-D426-4686-5636-02BECB502CEC}"/>
              </a:ext>
            </a:extLst>
          </p:cNvPr>
          <p:cNvGrpSpPr/>
          <p:nvPr/>
        </p:nvGrpSpPr>
        <p:grpSpPr>
          <a:xfrm>
            <a:off x="374673" y="4476499"/>
            <a:ext cx="705395" cy="714975"/>
            <a:chOff x="1463039" y="3424646"/>
            <a:chExt cx="705395" cy="714975"/>
          </a:xfrm>
        </p:grpSpPr>
        <p:pic>
          <p:nvPicPr>
            <p:cNvPr id="62" name="Picture 2" descr="0">
              <a:extLst>
                <a:ext uri="{FF2B5EF4-FFF2-40B4-BE49-F238E27FC236}">
                  <a16:creationId xmlns:a16="http://schemas.microsoft.com/office/drawing/2014/main" id="{C24F343F-FE93-7A36-7847-96D24FD1EB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63039" y="3429000"/>
              <a:ext cx="705395" cy="710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0">
              <a:extLst>
                <a:ext uri="{FF2B5EF4-FFF2-40B4-BE49-F238E27FC236}">
                  <a16:creationId xmlns:a16="http://schemas.microsoft.com/office/drawing/2014/main" id="{30A7D0E1-A69F-27ED-AA43-A0AA65AB0F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44029" y="3815661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0">
              <a:extLst>
                <a:ext uri="{FF2B5EF4-FFF2-40B4-BE49-F238E27FC236}">
                  <a16:creationId xmlns:a16="http://schemas.microsoft.com/office/drawing/2014/main" id="{DA42C1AF-034D-3D52-B848-DEAF5D3E56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55351" y="3424646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0">
              <a:extLst>
                <a:ext uri="{FF2B5EF4-FFF2-40B4-BE49-F238E27FC236}">
                  <a16:creationId xmlns:a16="http://schemas.microsoft.com/office/drawing/2014/main" id="{DD7FFFD6-19A7-1C97-FD63-D00A8FED8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52176" y="3430996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0">
              <a:extLst>
                <a:ext uri="{FF2B5EF4-FFF2-40B4-BE49-F238E27FC236}">
                  <a16:creationId xmlns:a16="http://schemas.microsoft.com/office/drawing/2014/main" id="{9E2972A9-1E30-003B-DF4A-3B46924A57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52176" y="3432175"/>
              <a:ext cx="530624" cy="30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5CE4930-0DD4-5A00-B2BE-F094FA32B19B}"/>
              </a:ext>
            </a:extLst>
          </p:cNvPr>
          <p:cNvGrpSpPr/>
          <p:nvPr/>
        </p:nvGrpSpPr>
        <p:grpSpPr>
          <a:xfrm rot="10800000">
            <a:off x="395118" y="75010"/>
            <a:ext cx="721567" cy="734008"/>
            <a:chOff x="5448827" y="2104376"/>
            <a:chExt cx="721567" cy="734008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907898D-3938-96C0-0309-A5B1921C6E5F}"/>
                </a:ext>
              </a:extLst>
            </p:cNvPr>
            <p:cNvGrpSpPr/>
            <p:nvPr/>
          </p:nvGrpSpPr>
          <p:grpSpPr>
            <a:xfrm rot="16200000">
              <a:off x="5442607" y="2110596"/>
              <a:ext cx="734008" cy="721567"/>
              <a:chOff x="2823677" y="889179"/>
              <a:chExt cx="734008" cy="721567"/>
            </a:xfrm>
          </p:grpSpPr>
          <p:pic>
            <p:nvPicPr>
              <p:cNvPr id="76" name="Picture 2" descr="0">
                <a:extLst>
                  <a:ext uri="{FF2B5EF4-FFF2-40B4-BE49-F238E27FC236}">
                    <a16:creationId xmlns:a16="http://schemas.microsoft.com/office/drawing/2014/main" id="{CD355BD5-634B-7ED2-D15D-CB3AFFA7E4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823677" y="889179"/>
                <a:ext cx="734008" cy="721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2" descr="0">
                <a:extLst>
                  <a:ext uri="{FF2B5EF4-FFF2-40B4-BE49-F238E27FC236}">
                    <a16:creationId xmlns:a16="http://schemas.microsoft.com/office/drawing/2014/main" id="{E0B7427A-5829-93AD-537E-28262FBCDC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72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" descr="0">
                <a:extLst>
                  <a:ext uri="{FF2B5EF4-FFF2-40B4-BE49-F238E27FC236}">
                    <a16:creationId xmlns:a16="http://schemas.microsoft.com/office/drawing/2014/main" id="{3801D036-B121-B709-516A-359482261D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642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7" name="Picture 2" descr="0">
              <a:extLst>
                <a:ext uri="{FF2B5EF4-FFF2-40B4-BE49-F238E27FC236}">
                  <a16:creationId xmlns:a16="http://schemas.microsoft.com/office/drawing/2014/main" id="{74F55389-4217-E1C4-C31A-30492A1B9F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43238" y="2110773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DF403C8-5ED6-B099-D507-BA17F7A5679B}"/>
              </a:ext>
            </a:extLst>
          </p:cNvPr>
          <p:cNvGrpSpPr/>
          <p:nvPr/>
        </p:nvGrpSpPr>
        <p:grpSpPr>
          <a:xfrm flipH="1">
            <a:off x="391647" y="815248"/>
            <a:ext cx="721567" cy="734008"/>
            <a:chOff x="5448827" y="2104376"/>
            <a:chExt cx="721567" cy="734008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1BA572B-98ED-D896-B906-F404B2C7C29D}"/>
                </a:ext>
              </a:extLst>
            </p:cNvPr>
            <p:cNvGrpSpPr/>
            <p:nvPr/>
          </p:nvGrpSpPr>
          <p:grpSpPr>
            <a:xfrm rot="16200000">
              <a:off x="5442607" y="2110596"/>
              <a:ext cx="734008" cy="721567"/>
              <a:chOff x="2823677" y="889179"/>
              <a:chExt cx="734008" cy="721567"/>
            </a:xfrm>
          </p:grpSpPr>
          <p:pic>
            <p:nvPicPr>
              <p:cNvPr id="82" name="Picture 2" descr="0">
                <a:extLst>
                  <a:ext uri="{FF2B5EF4-FFF2-40B4-BE49-F238E27FC236}">
                    <a16:creationId xmlns:a16="http://schemas.microsoft.com/office/drawing/2014/main" id="{E17B46D6-26D6-D1D3-8008-6E549095F5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823677" y="889179"/>
                <a:ext cx="734008" cy="721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2" descr="0">
                <a:extLst>
                  <a:ext uri="{FF2B5EF4-FFF2-40B4-BE49-F238E27FC236}">
                    <a16:creationId xmlns:a16="http://schemas.microsoft.com/office/drawing/2014/main" id="{AFD8F617-29F0-7502-3891-B596845F8D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72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2" descr="0">
                <a:extLst>
                  <a:ext uri="{FF2B5EF4-FFF2-40B4-BE49-F238E27FC236}">
                    <a16:creationId xmlns:a16="http://schemas.microsoft.com/office/drawing/2014/main" id="{E93FE7B5-EF2E-3018-87C5-383764032F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642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1" name="Picture 2" descr="0">
              <a:extLst>
                <a:ext uri="{FF2B5EF4-FFF2-40B4-BE49-F238E27FC236}">
                  <a16:creationId xmlns:a16="http://schemas.microsoft.com/office/drawing/2014/main" id="{568F8A73-4725-F1C4-419F-9FD2D1BEC1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46319" y="2123592"/>
              <a:ext cx="543414" cy="312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4B1D604-A1BA-C7EF-44F5-8482FAEA2C08}"/>
              </a:ext>
            </a:extLst>
          </p:cNvPr>
          <p:cNvGrpSpPr/>
          <p:nvPr/>
        </p:nvGrpSpPr>
        <p:grpSpPr>
          <a:xfrm>
            <a:off x="387884" y="1543582"/>
            <a:ext cx="721567" cy="734008"/>
            <a:chOff x="5448827" y="2104376"/>
            <a:chExt cx="721567" cy="734008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4E81C40-1979-564A-F909-5F219CF1EF8E}"/>
                </a:ext>
              </a:extLst>
            </p:cNvPr>
            <p:cNvGrpSpPr/>
            <p:nvPr/>
          </p:nvGrpSpPr>
          <p:grpSpPr>
            <a:xfrm rot="16200000">
              <a:off x="5442607" y="2110596"/>
              <a:ext cx="734008" cy="721567"/>
              <a:chOff x="2823677" y="889179"/>
              <a:chExt cx="734008" cy="721567"/>
            </a:xfrm>
          </p:grpSpPr>
          <p:pic>
            <p:nvPicPr>
              <p:cNvPr id="88" name="Picture 2" descr="0">
                <a:extLst>
                  <a:ext uri="{FF2B5EF4-FFF2-40B4-BE49-F238E27FC236}">
                    <a16:creationId xmlns:a16="http://schemas.microsoft.com/office/drawing/2014/main" id="{244679D7-0BAA-7235-8251-58A1EA39F5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823677" y="889179"/>
                <a:ext cx="734008" cy="721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2" descr="0">
                <a:extLst>
                  <a:ext uri="{FF2B5EF4-FFF2-40B4-BE49-F238E27FC236}">
                    <a16:creationId xmlns:a16="http://schemas.microsoft.com/office/drawing/2014/main" id="{C2F33E78-903C-ACB9-2D66-C242A82A97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72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2" descr="0">
                <a:extLst>
                  <a:ext uri="{FF2B5EF4-FFF2-40B4-BE49-F238E27FC236}">
                    <a16:creationId xmlns:a16="http://schemas.microsoft.com/office/drawing/2014/main" id="{71A3F9AB-2A87-8B21-DE00-8BEF823620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642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7" name="Picture 2" descr="0">
              <a:extLst>
                <a:ext uri="{FF2B5EF4-FFF2-40B4-BE49-F238E27FC236}">
                  <a16:creationId xmlns:a16="http://schemas.microsoft.com/office/drawing/2014/main" id="{B7386EBF-1249-BCA2-BB34-50858815B8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37690" y="2122862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746D19A-410E-A5D4-6D2A-ACD4C424451F}"/>
              </a:ext>
            </a:extLst>
          </p:cNvPr>
          <p:cNvGrpSpPr/>
          <p:nvPr/>
        </p:nvGrpSpPr>
        <p:grpSpPr>
          <a:xfrm rot="10800000" flipH="1">
            <a:off x="393114" y="2267162"/>
            <a:ext cx="721567" cy="734008"/>
            <a:chOff x="5448827" y="2104376"/>
            <a:chExt cx="721567" cy="734008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9EE555D-0D87-74EF-29AD-BF219D642952}"/>
                </a:ext>
              </a:extLst>
            </p:cNvPr>
            <p:cNvGrpSpPr/>
            <p:nvPr/>
          </p:nvGrpSpPr>
          <p:grpSpPr>
            <a:xfrm rot="16200000">
              <a:off x="5442607" y="2110596"/>
              <a:ext cx="734008" cy="721567"/>
              <a:chOff x="2823677" y="889179"/>
              <a:chExt cx="734008" cy="721567"/>
            </a:xfrm>
          </p:grpSpPr>
          <p:pic>
            <p:nvPicPr>
              <p:cNvPr id="94" name="Picture 2" descr="0">
                <a:extLst>
                  <a:ext uri="{FF2B5EF4-FFF2-40B4-BE49-F238E27FC236}">
                    <a16:creationId xmlns:a16="http://schemas.microsoft.com/office/drawing/2014/main" id="{0299798F-261B-D99A-748D-9500EB39A7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823677" y="889179"/>
                <a:ext cx="734008" cy="721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2" descr="0">
                <a:extLst>
                  <a:ext uri="{FF2B5EF4-FFF2-40B4-BE49-F238E27FC236}">
                    <a16:creationId xmlns:a16="http://schemas.microsoft.com/office/drawing/2014/main" id="{E31063DA-77E9-30C4-F545-1650EE36E5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72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2" descr="0">
                <a:extLst>
                  <a:ext uri="{FF2B5EF4-FFF2-40B4-BE49-F238E27FC236}">
                    <a16:creationId xmlns:a16="http://schemas.microsoft.com/office/drawing/2014/main" id="{22E9346D-3F4F-B334-8EC5-3C303A7B5A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642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3" name="Picture 2" descr="0">
              <a:extLst>
                <a:ext uri="{FF2B5EF4-FFF2-40B4-BE49-F238E27FC236}">
                  <a16:creationId xmlns:a16="http://schemas.microsoft.com/office/drawing/2014/main" id="{A30E6E10-5F15-CCDB-910F-6E280AC2D6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31683" y="2115686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A49F32A-E771-E230-8F07-86662E31F866}"/>
              </a:ext>
            </a:extLst>
          </p:cNvPr>
          <p:cNvGrpSpPr/>
          <p:nvPr/>
        </p:nvGrpSpPr>
        <p:grpSpPr>
          <a:xfrm rot="5400000">
            <a:off x="382254" y="5950811"/>
            <a:ext cx="705395" cy="714975"/>
            <a:chOff x="1463039" y="3424646"/>
            <a:chExt cx="705395" cy="714975"/>
          </a:xfrm>
        </p:grpSpPr>
        <p:pic>
          <p:nvPicPr>
            <p:cNvPr id="147" name="Picture 2" descr="0">
              <a:extLst>
                <a:ext uri="{FF2B5EF4-FFF2-40B4-BE49-F238E27FC236}">
                  <a16:creationId xmlns:a16="http://schemas.microsoft.com/office/drawing/2014/main" id="{44DCC206-19C9-BAC1-1644-1EFA6E0BF3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63039" y="3429000"/>
              <a:ext cx="705395" cy="710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2" descr="0">
              <a:extLst>
                <a:ext uri="{FF2B5EF4-FFF2-40B4-BE49-F238E27FC236}">
                  <a16:creationId xmlns:a16="http://schemas.microsoft.com/office/drawing/2014/main" id="{961AF45F-0D0B-3079-9136-94236043A4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44029" y="3815661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2" descr="0">
              <a:extLst>
                <a:ext uri="{FF2B5EF4-FFF2-40B4-BE49-F238E27FC236}">
                  <a16:creationId xmlns:a16="http://schemas.microsoft.com/office/drawing/2014/main" id="{0E13EC13-4A13-967C-5FF1-BCC281E910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55351" y="3424646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2" descr="0">
              <a:extLst>
                <a:ext uri="{FF2B5EF4-FFF2-40B4-BE49-F238E27FC236}">
                  <a16:creationId xmlns:a16="http://schemas.microsoft.com/office/drawing/2014/main" id="{B5033A80-52A9-EF98-0E95-CF6771A4EC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52176" y="3430996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2" descr="0">
              <a:extLst>
                <a:ext uri="{FF2B5EF4-FFF2-40B4-BE49-F238E27FC236}">
                  <a16:creationId xmlns:a16="http://schemas.microsoft.com/office/drawing/2014/main" id="{184D9B74-D017-7C3B-FCBE-7458EC3D01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52176" y="3432175"/>
              <a:ext cx="530624" cy="30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1EFB6A0-ADB2-350B-CF1C-B6472F7D3FEA}"/>
              </a:ext>
            </a:extLst>
          </p:cNvPr>
          <p:cNvCxnSpPr>
            <a:cxnSpLocks/>
            <a:stCxn id="82" idx="0"/>
            <a:endCxn id="5" idx="1"/>
          </p:cNvCxnSpPr>
          <p:nvPr/>
        </p:nvCxnSpPr>
        <p:spPr>
          <a:xfrm flipV="1">
            <a:off x="1113214" y="291637"/>
            <a:ext cx="4982786" cy="8906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2E36341-94F8-C41D-9A9A-3C1E1F36ACE1}"/>
              </a:ext>
            </a:extLst>
          </p:cNvPr>
          <p:cNvCxnSpPr>
            <a:stCxn id="76" idx="0"/>
          </p:cNvCxnSpPr>
          <p:nvPr/>
        </p:nvCxnSpPr>
        <p:spPr>
          <a:xfrm flipV="1">
            <a:off x="1116685" y="299132"/>
            <a:ext cx="4954568" cy="14288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B3E5477-7194-85FC-4498-ACFCF35225DB}"/>
              </a:ext>
            </a:extLst>
          </p:cNvPr>
          <p:cNvCxnSpPr>
            <a:cxnSpLocks/>
            <a:stCxn id="88" idx="2"/>
            <a:endCxn id="5" idx="1"/>
          </p:cNvCxnSpPr>
          <p:nvPr/>
        </p:nvCxnSpPr>
        <p:spPr>
          <a:xfrm flipV="1">
            <a:off x="1109452" y="291637"/>
            <a:ext cx="4986548" cy="161894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DF15508B-CD13-BFB9-82E6-E61D96D52CEC}"/>
              </a:ext>
            </a:extLst>
          </p:cNvPr>
          <p:cNvCxnSpPr>
            <a:cxnSpLocks/>
            <a:stCxn id="94" idx="2"/>
            <a:endCxn id="5" idx="1"/>
          </p:cNvCxnSpPr>
          <p:nvPr/>
        </p:nvCxnSpPr>
        <p:spPr>
          <a:xfrm flipV="1">
            <a:off x="1114682" y="291637"/>
            <a:ext cx="4981318" cy="234253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ECF24C5-3DFD-B732-4712-97EEFA017AE0}"/>
              </a:ext>
            </a:extLst>
          </p:cNvPr>
          <p:cNvCxnSpPr>
            <a:cxnSpLocks/>
            <a:stCxn id="17" idx="3"/>
            <a:endCxn id="5" idx="1"/>
          </p:cNvCxnSpPr>
          <p:nvPr/>
        </p:nvCxnSpPr>
        <p:spPr>
          <a:xfrm flipV="1">
            <a:off x="1100390" y="291637"/>
            <a:ext cx="4995610" cy="38032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F19C55F-A044-E70C-0EC8-5943F97AD480}"/>
              </a:ext>
            </a:extLst>
          </p:cNvPr>
          <p:cNvCxnSpPr>
            <a:cxnSpLocks/>
            <a:stCxn id="58" idx="1"/>
            <a:endCxn id="5" idx="1"/>
          </p:cNvCxnSpPr>
          <p:nvPr/>
        </p:nvCxnSpPr>
        <p:spPr>
          <a:xfrm flipV="1">
            <a:off x="1101957" y="291637"/>
            <a:ext cx="4994043" cy="528115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E3F3CC6-7CA9-B465-1FC8-81BBE76F8C10}"/>
              </a:ext>
            </a:extLst>
          </p:cNvPr>
          <p:cNvGrpSpPr/>
          <p:nvPr/>
        </p:nvGrpSpPr>
        <p:grpSpPr>
          <a:xfrm>
            <a:off x="376562" y="3008666"/>
            <a:ext cx="734008" cy="721567"/>
            <a:chOff x="6788613" y="744080"/>
            <a:chExt cx="734008" cy="721567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A7E71257-B5F5-55B6-2CA5-5C49421540B2}"/>
                </a:ext>
              </a:extLst>
            </p:cNvPr>
            <p:cNvGrpSpPr/>
            <p:nvPr/>
          </p:nvGrpSpPr>
          <p:grpSpPr>
            <a:xfrm>
              <a:off x="6788613" y="744080"/>
              <a:ext cx="734008" cy="721567"/>
              <a:chOff x="2823677" y="889179"/>
              <a:chExt cx="734008" cy="721567"/>
            </a:xfrm>
          </p:grpSpPr>
          <p:pic>
            <p:nvPicPr>
              <p:cNvPr id="167" name="Picture 2" descr="0">
                <a:extLst>
                  <a:ext uri="{FF2B5EF4-FFF2-40B4-BE49-F238E27FC236}">
                    <a16:creationId xmlns:a16="http://schemas.microsoft.com/office/drawing/2014/main" id="{939A6268-80C0-A141-6768-622AE47932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823677" y="889179"/>
                <a:ext cx="734008" cy="721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8" name="Picture 2" descr="0">
                <a:extLst>
                  <a:ext uri="{FF2B5EF4-FFF2-40B4-BE49-F238E27FC236}">
                    <a16:creationId xmlns:a16="http://schemas.microsoft.com/office/drawing/2014/main" id="{A61AA6DB-57FB-7979-140F-FDD70B0F2E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72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9" name="Picture 2" descr="0">
                <a:extLst>
                  <a:ext uri="{FF2B5EF4-FFF2-40B4-BE49-F238E27FC236}">
                    <a16:creationId xmlns:a16="http://schemas.microsoft.com/office/drawing/2014/main" id="{73FDC9C3-D290-F2B2-BC14-02E840E54D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642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6" name="Picture 2" descr="0">
              <a:extLst>
                <a:ext uri="{FF2B5EF4-FFF2-40B4-BE49-F238E27FC236}">
                  <a16:creationId xmlns:a16="http://schemas.microsoft.com/office/drawing/2014/main" id="{78442F5E-4AAD-4D61-1DC7-F1ECF2F306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195025" y="825195"/>
              <a:ext cx="306498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26662243-2AEB-F525-240B-6AA3BACBA0CB}"/>
              </a:ext>
            </a:extLst>
          </p:cNvPr>
          <p:cNvCxnSpPr>
            <a:stCxn id="167" idx="3"/>
            <a:endCxn id="7" idx="1"/>
          </p:cNvCxnSpPr>
          <p:nvPr/>
        </p:nvCxnSpPr>
        <p:spPr>
          <a:xfrm flipV="1">
            <a:off x="1110570" y="992961"/>
            <a:ext cx="4985430" cy="237648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B0BCCB1-89D8-3890-B889-A681FF5216AF}"/>
              </a:ext>
            </a:extLst>
          </p:cNvPr>
          <p:cNvCxnSpPr>
            <a:endCxn id="7" idx="1"/>
          </p:cNvCxnSpPr>
          <p:nvPr/>
        </p:nvCxnSpPr>
        <p:spPr>
          <a:xfrm flipV="1">
            <a:off x="1091534" y="992961"/>
            <a:ext cx="5004466" cy="529591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15454CB-A93F-44D4-ACFB-D17794EB1852}"/>
              </a:ext>
            </a:extLst>
          </p:cNvPr>
          <p:cNvCxnSpPr/>
          <p:nvPr/>
        </p:nvCxnSpPr>
        <p:spPr>
          <a:xfrm flipV="1">
            <a:off x="1109183" y="997599"/>
            <a:ext cx="4971588" cy="457519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28434800-9DB0-B68E-A57F-71A227B12667}"/>
              </a:ext>
            </a:extLst>
          </p:cNvPr>
          <p:cNvCxnSpPr>
            <a:endCxn id="8" idx="1"/>
          </p:cNvCxnSpPr>
          <p:nvPr/>
        </p:nvCxnSpPr>
        <p:spPr>
          <a:xfrm flipV="1">
            <a:off x="1092439" y="1707965"/>
            <a:ext cx="5003561" cy="236491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EFE50F5-45B4-FA9F-8D84-F08AEDFE9792}"/>
              </a:ext>
            </a:extLst>
          </p:cNvPr>
          <p:cNvCxnSpPr>
            <a:stCxn id="8" idx="1"/>
            <a:endCxn id="76" idx="0"/>
          </p:cNvCxnSpPr>
          <p:nvPr/>
        </p:nvCxnSpPr>
        <p:spPr>
          <a:xfrm flipH="1" flipV="1">
            <a:off x="1116685" y="442015"/>
            <a:ext cx="4979315" cy="126595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056DA017-E8F6-BA61-0B62-16E8EDE1110A}"/>
              </a:ext>
            </a:extLst>
          </p:cNvPr>
          <p:cNvCxnSpPr>
            <a:endCxn id="62" idx="3"/>
          </p:cNvCxnSpPr>
          <p:nvPr/>
        </p:nvCxnSpPr>
        <p:spPr>
          <a:xfrm flipH="1">
            <a:off x="1080068" y="1733428"/>
            <a:ext cx="5004734" cy="310273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3DC21CE5-E388-3E31-5F89-AF7C134B7E05}"/>
              </a:ext>
            </a:extLst>
          </p:cNvPr>
          <p:cNvCxnSpPr>
            <a:stCxn id="8" idx="1"/>
            <a:endCxn id="88" idx="2"/>
          </p:cNvCxnSpPr>
          <p:nvPr/>
        </p:nvCxnSpPr>
        <p:spPr>
          <a:xfrm flipH="1">
            <a:off x="1109452" y="1707965"/>
            <a:ext cx="4986548" cy="20262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E69CAE9A-122F-3639-3F37-E7285FFFC784}"/>
              </a:ext>
            </a:extLst>
          </p:cNvPr>
          <p:cNvCxnSpPr>
            <a:stCxn id="58" idx="1"/>
            <a:endCxn id="8" idx="1"/>
          </p:cNvCxnSpPr>
          <p:nvPr/>
        </p:nvCxnSpPr>
        <p:spPr>
          <a:xfrm flipV="1">
            <a:off x="1101957" y="1707965"/>
            <a:ext cx="4994043" cy="386482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D8438797-899B-D2AE-1731-03C19E78DB0D}"/>
              </a:ext>
            </a:extLst>
          </p:cNvPr>
          <p:cNvCxnSpPr>
            <a:stCxn id="9" idx="1"/>
            <a:endCxn id="17" idx="3"/>
          </p:cNvCxnSpPr>
          <p:nvPr/>
        </p:nvCxnSpPr>
        <p:spPr>
          <a:xfrm flipH="1">
            <a:off x="1100390" y="2409569"/>
            <a:ext cx="4995610" cy="168528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3AEE736-1C73-ACAA-0410-C2AB10B9E71C}"/>
              </a:ext>
            </a:extLst>
          </p:cNvPr>
          <p:cNvCxnSpPr>
            <a:cxnSpLocks/>
            <a:stCxn id="9" idx="1"/>
            <a:endCxn id="62" idx="3"/>
          </p:cNvCxnSpPr>
          <p:nvPr/>
        </p:nvCxnSpPr>
        <p:spPr>
          <a:xfrm flipH="1">
            <a:off x="1080068" y="2409569"/>
            <a:ext cx="5015932" cy="24265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D0751E12-25E8-EE20-BE88-D390FAB436DD}"/>
              </a:ext>
            </a:extLst>
          </p:cNvPr>
          <p:cNvCxnSpPr>
            <a:cxnSpLocks/>
            <a:stCxn id="9" idx="1"/>
            <a:endCxn id="58" idx="1"/>
          </p:cNvCxnSpPr>
          <p:nvPr/>
        </p:nvCxnSpPr>
        <p:spPr>
          <a:xfrm flipH="1">
            <a:off x="1101957" y="2409569"/>
            <a:ext cx="4994043" cy="31632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FDA5DF6B-9820-C4D7-BA33-B1B2151F0A70}"/>
              </a:ext>
            </a:extLst>
          </p:cNvPr>
          <p:cNvCxnSpPr>
            <a:cxnSpLocks/>
            <a:stCxn id="9" idx="1"/>
            <a:endCxn id="76" idx="0"/>
          </p:cNvCxnSpPr>
          <p:nvPr/>
        </p:nvCxnSpPr>
        <p:spPr>
          <a:xfrm flipH="1" flipV="1">
            <a:off x="1116685" y="442015"/>
            <a:ext cx="4979315" cy="196755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CEED7CFF-4AA2-9D5F-F89D-1F3B8373C455}"/>
              </a:ext>
            </a:extLst>
          </p:cNvPr>
          <p:cNvCxnSpPr>
            <a:cxnSpLocks/>
            <a:endCxn id="82" idx="0"/>
          </p:cNvCxnSpPr>
          <p:nvPr/>
        </p:nvCxnSpPr>
        <p:spPr>
          <a:xfrm flipH="1" flipV="1">
            <a:off x="1113214" y="1182252"/>
            <a:ext cx="4978755" cy="12218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32CA4D76-F22C-3C29-EFB1-86AC06E92FF5}"/>
              </a:ext>
            </a:extLst>
          </p:cNvPr>
          <p:cNvCxnSpPr>
            <a:stCxn id="94" idx="2"/>
            <a:endCxn id="10" idx="1"/>
          </p:cNvCxnSpPr>
          <p:nvPr/>
        </p:nvCxnSpPr>
        <p:spPr>
          <a:xfrm>
            <a:off x="1114682" y="2634167"/>
            <a:ext cx="4981318" cy="4805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279E010A-8F74-9FCE-CF2F-07E500596E24}"/>
              </a:ext>
            </a:extLst>
          </p:cNvPr>
          <p:cNvCxnSpPr>
            <a:cxnSpLocks/>
            <a:stCxn id="62" idx="3"/>
            <a:endCxn id="10" idx="1"/>
          </p:cNvCxnSpPr>
          <p:nvPr/>
        </p:nvCxnSpPr>
        <p:spPr>
          <a:xfrm flipV="1">
            <a:off x="1080068" y="3114722"/>
            <a:ext cx="5015932" cy="172144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D5920902-249D-E69A-2ABD-F87C31C87579}"/>
              </a:ext>
            </a:extLst>
          </p:cNvPr>
          <p:cNvCxnSpPr>
            <a:cxnSpLocks/>
            <a:stCxn id="76" idx="0"/>
            <a:endCxn id="10" idx="1"/>
          </p:cNvCxnSpPr>
          <p:nvPr/>
        </p:nvCxnSpPr>
        <p:spPr>
          <a:xfrm>
            <a:off x="1116685" y="442015"/>
            <a:ext cx="4979315" cy="267270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7DDC1D52-C364-EFA5-8827-42247A00A1E7}"/>
              </a:ext>
            </a:extLst>
          </p:cNvPr>
          <p:cNvCxnSpPr>
            <a:cxnSpLocks/>
            <a:stCxn id="82" idx="0"/>
          </p:cNvCxnSpPr>
          <p:nvPr/>
        </p:nvCxnSpPr>
        <p:spPr>
          <a:xfrm>
            <a:off x="1113214" y="1182252"/>
            <a:ext cx="4978755" cy="193559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FBF8471F-475A-2673-1031-35E6CD5EF810}"/>
              </a:ext>
            </a:extLst>
          </p:cNvPr>
          <p:cNvCxnSpPr>
            <a:stCxn id="11" idx="1"/>
            <a:endCxn id="17" idx="3"/>
          </p:cNvCxnSpPr>
          <p:nvPr/>
        </p:nvCxnSpPr>
        <p:spPr>
          <a:xfrm flipH="1">
            <a:off x="1100390" y="3817613"/>
            <a:ext cx="4970863" cy="2772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49C0906-FE94-3EC0-AA29-3917057784E0}"/>
              </a:ext>
            </a:extLst>
          </p:cNvPr>
          <p:cNvCxnSpPr>
            <a:cxnSpLocks/>
            <a:stCxn id="11" idx="1"/>
            <a:endCxn id="88" idx="2"/>
          </p:cNvCxnSpPr>
          <p:nvPr/>
        </p:nvCxnSpPr>
        <p:spPr>
          <a:xfrm flipH="1" flipV="1">
            <a:off x="1109452" y="1910586"/>
            <a:ext cx="4961801" cy="19070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B448C09B-658F-5B90-9ABD-8F6D56F6F7F2}"/>
              </a:ext>
            </a:extLst>
          </p:cNvPr>
          <p:cNvCxnSpPr>
            <a:cxnSpLocks/>
            <a:stCxn id="11" idx="1"/>
            <a:endCxn id="62" idx="3"/>
          </p:cNvCxnSpPr>
          <p:nvPr/>
        </p:nvCxnSpPr>
        <p:spPr>
          <a:xfrm flipH="1">
            <a:off x="1080068" y="3817613"/>
            <a:ext cx="4991185" cy="10185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C7BCF86-763B-1BCF-E5B1-205CC2211C6A}"/>
              </a:ext>
            </a:extLst>
          </p:cNvPr>
          <p:cNvCxnSpPr>
            <a:cxnSpLocks/>
            <a:stCxn id="11" idx="1"/>
            <a:endCxn id="82" idx="0"/>
          </p:cNvCxnSpPr>
          <p:nvPr/>
        </p:nvCxnSpPr>
        <p:spPr>
          <a:xfrm flipH="1" flipV="1">
            <a:off x="1113214" y="1182252"/>
            <a:ext cx="4958039" cy="26353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DB1420F5-E364-12BD-4EDA-65519C4F23F7}"/>
              </a:ext>
            </a:extLst>
          </p:cNvPr>
          <p:cNvCxnSpPr>
            <a:cxnSpLocks/>
            <a:stCxn id="11" idx="1"/>
            <a:endCxn id="58" idx="1"/>
          </p:cNvCxnSpPr>
          <p:nvPr/>
        </p:nvCxnSpPr>
        <p:spPr>
          <a:xfrm flipH="1">
            <a:off x="1101957" y="3817613"/>
            <a:ext cx="4969296" cy="17551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EE6C659F-1516-8C46-D9EC-09ECAE3C7A42}"/>
              </a:ext>
            </a:extLst>
          </p:cNvPr>
          <p:cNvCxnSpPr>
            <a:stCxn id="12" idx="1"/>
            <a:endCxn id="17" idx="3"/>
          </p:cNvCxnSpPr>
          <p:nvPr/>
        </p:nvCxnSpPr>
        <p:spPr>
          <a:xfrm flipH="1" flipV="1">
            <a:off x="1100390" y="4094851"/>
            <a:ext cx="4970863" cy="426017"/>
          </a:xfrm>
          <a:prstGeom prst="line">
            <a:avLst/>
          </a:prstGeom>
          <a:ln>
            <a:solidFill>
              <a:srgbClr val="4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222869A4-8250-FA01-708D-8367F6206585}"/>
              </a:ext>
            </a:extLst>
          </p:cNvPr>
          <p:cNvCxnSpPr>
            <a:cxnSpLocks/>
            <a:stCxn id="12" idx="1"/>
            <a:endCxn id="94" idx="2"/>
          </p:cNvCxnSpPr>
          <p:nvPr/>
        </p:nvCxnSpPr>
        <p:spPr>
          <a:xfrm flipH="1" flipV="1">
            <a:off x="1114682" y="2634167"/>
            <a:ext cx="4956571" cy="1886701"/>
          </a:xfrm>
          <a:prstGeom prst="line">
            <a:avLst/>
          </a:prstGeom>
          <a:ln>
            <a:solidFill>
              <a:srgbClr val="4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3DD0585-C562-72C1-5493-80FE7DDF8231}"/>
              </a:ext>
            </a:extLst>
          </p:cNvPr>
          <p:cNvCxnSpPr>
            <a:cxnSpLocks/>
            <a:stCxn id="12" idx="1"/>
            <a:endCxn id="88" idx="2"/>
          </p:cNvCxnSpPr>
          <p:nvPr/>
        </p:nvCxnSpPr>
        <p:spPr>
          <a:xfrm flipH="1" flipV="1">
            <a:off x="1109452" y="1910586"/>
            <a:ext cx="4961801" cy="2610282"/>
          </a:xfrm>
          <a:prstGeom prst="line">
            <a:avLst/>
          </a:prstGeom>
          <a:ln>
            <a:solidFill>
              <a:srgbClr val="4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26DA6DF-C073-4453-414A-8C63FCDD37A2}"/>
              </a:ext>
            </a:extLst>
          </p:cNvPr>
          <p:cNvCxnSpPr>
            <a:cxnSpLocks/>
            <a:stCxn id="12" idx="1"/>
            <a:endCxn id="82" idx="0"/>
          </p:cNvCxnSpPr>
          <p:nvPr/>
        </p:nvCxnSpPr>
        <p:spPr>
          <a:xfrm flipH="1" flipV="1">
            <a:off x="1113214" y="1182252"/>
            <a:ext cx="4958039" cy="3338616"/>
          </a:xfrm>
          <a:prstGeom prst="line">
            <a:avLst/>
          </a:prstGeom>
          <a:ln>
            <a:solidFill>
              <a:srgbClr val="4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084DDD6-B00F-E37E-421E-4347C2C27420}"/>
              </a:ext>
            </a:extLst>
          </p:cNvPr>
          <p:cNvCxnSpPr>
            <a:cxnSpLocks/>
            <a:stCxn id="12" idx="1"/>
            <a:endCxn id="62" idx="3"/>
          </p:cNvCxnSpPr>
          <p:nvPr/>
        </p:nvCxnSpPr>
        <p:spPr>
          <a:xfrm flipH="1">
            <a:off x="1080068" y="4520868"/>
            <a:ext cx="4991185" cy="315296"/>
          </a:xfrm>
          <a:prstGeom prst="line">
            <a:avLst/>
          </a:prstGeom>
          <a:ln>
            <a:solidFill>
              <a:srgbClr val="4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C26F981E-4F74-5348-1D4A-DFD8E026CE69}"/>
              </a:ext>
            </a:extLst>
          </p:cNvPr>
          <p:cNvCxnSpPr>
            <a:cxnSpLocks/>
            <a:stCxn id="12" idx="1"/>
            <a:endCxn id="58" idx="1"/>
          </p:cNvCxnSpPr>
          <p:nvPr/>
        </p:nvCxnSpPr>
        <p:spPr>
          <a:xfrm flipH="1">
            <a:off x="1101957" y="4520868"/>
            <a:ext cx="4969296" cy="1051923"/>
          </a:xfrm>
          <a:prstGeom prst="line">
            <a:avLst/>
          </a:prstGeom>
          <a:ln>
            <a:solidFill>
              <a:srgbClr val="43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FD11BACF-8AC1-301E-767B-D4DC657CC941}"/>
              </a:ext>
            </a:extLst>
          </p:cNvPr>
          <p:cNvCxnSpPr>
            <a:stCxn id="76" idx="0"/>
            <a:endCxn id="13" idx="1"/>
          </p:cNvCxnSpPr>
          <p:nvPr/>
        </p:nvCxnSpPr>
        <p:spPr>
          <a:xfrm>
            <a:off x="1116685" y="442015"/>
            <a:ext cx="4954568" cy="4801800"/>
          </a:xfrm>
          <a:prstGeom prst="line">
            <a:avLst/>
          </a:prstGeom>
          <a:ln>
            <a:solidFill>
              <a:srgbClr val="C46A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DADCE38B-B35E-DAA3-E010-08F038C7E8B7}"/>
              </a:ext>
            </a:extLst>
          </p:cNvPr>
          <p:cNvCxnSpPr>
            <a:cxnSpLocks/>
            <a:stCxn id="82" idx="0"/>
            <a:endCxn id="13" idx="1"/>
          </p:cNvCxnSpPr>
          <p:nvPr/>
        </p:nvCxnSpPr>
        <p:spPr>
          <a:xfrm>
            <a:off x="1113214" y="1182252"/>
            <a:ext cx="4958039" cy="4061563"/>
          </a:xfrm>
          <a:prstGeom prst="line">
            <a:avLst/>
          </a:prstGeom>
          <a:ln>
            <a:solidFill>
              <a:srgbClr val="C46A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DE037C70-2A53-FA48-B3C4-26C17D891AEC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>
            <a:off x="1100390" y="4094851"/>
            <a:ext cx="4970863" cy="1148964"/>
          </a:xfrm>
          <a:prstGeom prst="line">
            <a:avLst/>
          </a:prstGeom>
          <a:ln>
            <a:solidFill>
              <a:srgbClr val="C46A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23CEA504-C700-6B7C-5C54-3B6C5A2A42FC}"/>
              </a:ext>
            </a:extLst>
          </p:cNvPr>
          <p:cNvCxnSpPr>
            <a:cxnSpLocks/>
            <a:stCxn id="76" idx="0"/>
            <a:endCxn id="14" idx="1"/>
          </p:cNvCxnSpPr>
          <p:nvPr/>
        </p:nvCxnSpPr>
        <p:spPr>
          <a:xfrm>
            <a:off x="1116685" y="442015"/>
            <a:ext cx="4954568" cy="5506769"/>
          </a:xfrm>
          <a:prstGeom prst="line">
            <a:avLst/>
          </a:prstGeom>
          <a:ln>
            <a:solidFill>
              <a:srgbClr val="41C4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ED3000A1-6246-65F6-9DDB-41083FDA3DC4}"/>
              </a:ext>
            </a:extLst>
          </p:cNvPr>
          <p:cNvCxnSpPr>
            <a:cxnSpLocks/>
            <a:stCxn id="82" idx="0"/>
            <a:endCxn id="14" idx="1"/>
          </p:cNvCxnSpPr>
          <p:nvPr/>
        </p:nvCxnSpPr>
        <p:spPr>
          <a:xfrm>
            <a:off x="1113214" y="1182252"/>
            <a:ext cx="4958039" cy="4766532"/>
          </a:xfrm>
          <a:prstGeom prst="line">
            <a:avLst/>
          </a:prstGeom>
          <a:ln>
            <a:solidFill>
              <a:srgbClr val="41C4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6E3714FA-285B-8C2F-CABF-66B69DEBD796}"/>
              </a:ext>
            </a:extLst>
          </p:cNvPr>
          <p:cNvCxnSpPr>
            <a:cxnSpLocks/>
            <a:stCxn id="88" idx="2"/>
            <a:endCxn id="14" idx="1"/>
          </p:cNvCxnSpPr>
          <p:nvPr/>
        </p:nvCxnSpPr>
        <p:spPr>
          <a:xfrm>
            <a:off x="1109452" y="1910586"/>
            <a:ext cx="4961801" cy="4038198"/>
          </a:xfrm>
          <a:prstGeom prst="line">
            <a:avLst/>
          </a:prstGeom>
          <a:ln>
            <a:solidFill>
              <a:srgbClr val="41C4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8548D97-AF2E-953F-3EA7-A9CB279F3C5F}"/>
              </a:ext>
            </a:extLst>
          </p:cNvPr>
          <p:cNvCxnSpPr>
            <a:cxnSpLocks/>
            <a:stCxn id="94" idx="2"/>
            <a:endCxn id="14" idx="1"/>
          </p:cNvCxnSpPr>
          <p:nvPr/>
        </p:nvCxnSpPr>
        <p:spPr>
          <a:xfrm>
            <a:off x="1114682" y="2634167"/>
            <a:ext cx="4956571" cy="3314617"/>
          </a:xfrm>
          <a:prstGeom prst="line">
            <a:avLst/>
          </a:prstGeom>
          <a:ln>
            <a:solidFill>
              <a:srgbClr val="41C4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AC0087F4-707C-C998-6524-EC9EB7A0C3B8}"/>
              </a:ext>
            </a:extLst>
          </p:cNvPr>
          <p:cNvCxnSpPr>
            <a:cxnSpLocks/>
            <a:stCxn id="17" idx="3"/>
            <a:endCxn id="14" idx="1"/>
          </p:cNvCxnSpPr>
          <p:nvPr/>
        </p:nvCxnSpPr>
        <p:spPr>
          <a:xfrm>
            <a:off x="1100390" y="4094851"/>
            <a:ext cx="4970863" cy="1853933"/>
          </a:xfrm>
          <a:prstGeom prst="line">
            <a:avLst/>
          </a:prstGeom>
          <a:ln>
            <a:solidFill>
              <a:srgbClr val="41C4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A086D8EA-C1FA-3467-4327-6DA1D29D6312}"/>
              </a:ext>
            </a:extLst>
          </p:cNvPr>
          <p:cNvCxnSpPr>
            <a:cxnSpLocks/>
            <a:stCxn id="62" idx="3"/>
            <a:endCxn id="14" idx="1"/>
          </p:cNvCxnSpPr>
          <p:nvPr/>
        </p:nvCxnSpPr>
        <p:spPr>
          <a:xfrm>
            <a:off x="1080068" y="4836164"/>
            <a:ext cx="4991185" cy="1112620"/>
          </a:xfrm>
          <a:prstGeom prst="line">
            <a:avLst/>
          </a:prstGeom>
          <a:ln>
            <a:solidFill>
              <a:srgbClr val="41C4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48B7E42-8E83-28EC-BABE-D682DA5AF880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099551" y="5556962"/>
            <a:ext cx="4971702" cy="391822"/>
          </a:xfrm>
          <a:prstGeom prst="line">
            <a:avLst/>
          </a:prstGeom>
          <a:ln>
            <a:solidFill>
              <a:srgbClr val="41C4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1CA4C8A7-EB07-64F7-593C-FD902BF62A90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>
            <a:off x="1100390" y="4094851"/>
            <a:ext cx="4977553" cy="2556487"/>
          </a:xfrm>
          <a:prstGeom prst="line">
            <a:avLst/>
          </a:prstGeom>
          <a:ln>
            <a:solidFill>
              <a:srgbClr val="FF71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72777528-12E5-9C0D-55A0-A3BB21F9A360}"/>
              </a:ext>
            </a:extLst>
          </p:cNvPr>
          <p:cNvCxnSpPr>
            <a:cxnSpLocks/>
            <a:stCxn id="62" idx="3"/>
            <a:endCxn id="15" idx="1"/>
          </p:cNvCxnSpPr>
          <p:nvPr/>
        </p:nvCxnSpPr>
        <p:spPr>
          <a:xfrm>
            <a:off x="1080068" y="4836164"/>
            <a:ext cx="4997875" cy="1815174"/>
          </a:xfrm>
          <a:prstGeom prst="line">
            <a:avLst/>
          </a:prstGeom>
          <a:ln>
            <a:solidFill>
              <a:srgbClr val="FF71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7D78CB8D-9AF2-6530-660D-EC9CD15EFC98}"/>
              </a:ext>
            </a:extLst>
          </p:cNvPr>
          <p:cNvCxnSpPr>
            <a:cxnSpLocks/>
            <a:stCxn id="58" idx="1"/>
            <a:endCxn id="15" idx="1"/>
          </p:cNvCxnSpPr>
          <p:nvPr/>
        </p:nvCxnSpPr>
        <p:spPr>
          <a:xfrm>
            <a:off x="1101957" y="5572791"/>
            <a:ext cx="4975986" cy="1078547"/>
          </a:xfrm>
          <a:prstGeom prst="line">
            <a:avLst/>
          </a:prstGeom>
          <a:ln>
            <a:solidFill>
              <a:srgbClr val="FF71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F705523-3E79-2EA6-6EB4-D28BB11883F2}"/>
              </a:ext>
            </a:extLst>
          </p:cNvPr>
          <p:cNvCxnSpPr>
            <a:cxnSpLocks/>
            <a:stCxn id="94" idx="2"/>
            <a:endCxn id="15" idx="1"/>
          </p:cNvCxnSpPr>
          <p:nvPr/>
        </p:nvCxnSpPr>
        <p:spPr>
          <a:xfrm>
            <a:off x="1114682" y="2634167"/>
            <a:ext cx="4963261" cy="4017171"/>
          </a:xfrm>
          <a:prstGeom prst="line">
            <a:avLst/>
          </a:prstGeom>
          <a:ln>
            <a:solidFill>
              <a:srgbClr val="FF71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E0346490-6A1D-A824-6FCE-435C4EEA6906}"/>
              </a:ext>
            </a:extLst>
          </p:cNvPr>
          <p:cNvCxnSpPr>
            <a:cxnSpLocks/>
            <a:stCxn id="76" idx="0"/>
          </p:cNvCxnSpPr>
          <p:nvPr/>
        </p:nvCxnSpPr>
        <p:spPr>
          <a:xfrm>
            <a:off x="1116685" y="442015"/>
            <a:ext cx="4953241" cy="6216818"/>
          </a:xfrm>
          <a:prstGeom prst="line">
            <a:avLst/>
          </a:prstGeom>
          <a:ln>
            <a:solidFill>
              <a:srgbClr val="FF71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AFF24D2D-A847-DE1C-92A6-770E87549B09}"/>
              </a:ext>
            </a:extLst>
          </p:cNvPr>
          <p:cNvCxnSpPr>
            <a:cxnSpLocks/>
            <a:stCxn id="82" idx="0"/>
            <a:endCxn id="15" idx="1"/>
          </p:cNvCxnSpPr>
          <p:nvPr/>
        </p:nvCxnSpPr>
        <p:spPr>
          <a:xfrm>
            <a:off x="1113214" y="1182252"/>
            <a:ext cx="4964729" cy="5469086"/>
          </a:xfrm>
          <a:prstGeom prst="line">
            <a:avLst/>
          </a:prstGeom>
          <a:ln>
            <a:solidFill>
              <a:srgbClr val="FF71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159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B56943-6F2D-AC68-2E2E-37874567B0E5}"/>
              </a:ext>
            </a:extLst>
          </p:cNvPr>
          <p:cNvSpPr/>
          <p:nvPr/>
        </p:nvSpPr>
        <p:spPr>
          <a:xfrm>
            <a:off x="0" y="75010"/>
            <a:ext cx="12192000" cy="75056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2" descr="0">
            <a:extLst>
              <a:ext uri="{FF2B5EF4-FFF2-40B4-BE49-F238E27FC236}">
                <a16:creationId xmlns:a16="http://schemas.microsoft.com/office/drawing/2014/main" id="{E75FD2A6-A4D3-DFEA-C0A4-97EEB554A2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69910" y="2233798"/>
            <a:ext cx="717176" cy="69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0">
            <a:extLst>
              <a:ext uri="{FF2B5EF4-FFF2-40B4-BE49-F238E27FC236}">
                <a16:creationId xmlns:a16="http://schemas.microsoft.com/office/drawing/2014/main" id="{87C679EA-9682-6A79-3994-E58446C09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57856" y="1857415"/>
            <a:ext cx="717176" cy="69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0">
            <a:extLst>
              <a:ext uri="{FF2B5EF4-FFF2-40B4-BE49-F238E27FC236}">
                <a16:creationId xmlns:a16="http://schemas.microsoft.com/office/drawing/2014/main" id="{050CBDFE-376E-A4DB-3D0F-9A9CE694B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21401" y="1864910"/>
            <a:ext cx="717176" cy="69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0532685-9BF4-E833-3686-53AD225D6338}"/>
              </a:ext>
            </a:extLst>
          </p:cNvPr>
          <p:cNvGrpSpPr/>
          <p:nvPr/>
        </p:nvGrpSpPr>
        <p:grpSpPr>
          <a:xfrm rot="10800000" flipH="1">
            <a:off x="7208085" y="2635305"/>
            <a:ext cx="721567" cy="734008"/>
            <a:chOff x="5448827" y="2104376"/>
            <a:chExt cx="721567" cy="73400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1D897D1-7E1F-7B35-FFD0-18EF760DC1E4}"/>
                </a:ext>
              </a:extLst>
            </p:cNvPr>
            <p:cNvGrpSpPr/>
            <p:nvPr/>
          </p:nvGrpSpPr>
          <p:grpSpPr>
            <a:xfrm rot="16200000">
              <a:off x="5442607" y="2110596"/>
              <a:ext cx="734008" cy="721567"/>
              <a:chOff x="2823677" y="889179"/>
              <a:chExt cx="734008" cy="721567"/>
            </a:xfrm>
          </p:grpSpPr>
          <p:pic>
            <p:nvPicPr>
              <p:cNvPr id="11" name="Picture 2" descr="0">
                <a:extLst>
                  <a:ext uri="{FF2B5EF4-FFF2-40B4-BE49-F238E27FC236}">
                    <a16:creationId xmlns:a16="http://schemas.microsoft.com/office/drawing/2014/main" id="{8E7FDED5-E5AB-A9D7-ECC7-88AED019AA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823677" y="889179"/>
                <a:ext cx="734008" cy="721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0">
                <a:extLst>
                  <a:ext uri="{FF2B5EF4-FFF2-40B4-BE49-F238E27FC236}">
                    <a16:creationId xmlns:a16="http://schemas.microsoft.com/office/drawing/2014/main" id="{C1CFF1B6-297E-3671-FF04-559C1EC329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72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0">
                <a:extLst>
                  <a:ext uri="{FF2B5EF4-FFF2-40B4-BE49-F238E27FC236}">
                    <a16:creationId xmlns:a16="http://schemas.microsoft.com/office/drawing/2014/main" id="{32459EC5-3498-1896-890C-9AA1994229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642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" name="Picture 2" descr="0">
              <a:extLst>
                <a:ext uri="{FF2B5EF4-FFF2-40B4-BE49-F238E27FC236}">
                  <a16:creationId xmlns:a16="http://schemas.microsoft.com/office/drawing/2014/main" id="{80641C62-0074-AE1A-1FF5-49BE31C3BD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31683" y="2115686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B140D8-DD2F-9A06-B8C8-854DC98DF352}"/>
              </a:ext>
            </a:extLst>
          </p:cNvPr>
          <p:cNvGrpSpPr/>
          <p:nvPr/>
        </p:nvGrpSpPr>
        <p:grpSpPr>
          <a:xfrm rot="10800000">
            <a:off x="4741024" y="2635305"/>
            <a:ext cx="734008" cy="721567"/>
            <a:chOff x="2823677" y="889179"/>
            <a:chExt cx="734008" cy="721567"/>
          </a:xfrm>
        </p:grpSpPr>
        <p:pic>
          <p:nvPicPr>
            <p:cNvPr id="15" name="Picture 2" descr="0">
              <a:extLst>
                <a:ext uri="{FF2B5EF4-FFF2-40B4-BE49-F238E27FC236}">
                  <a16:creationId xmlns:a16="http://schemas.microsoft.com/office/drawing/2014/main" id="{2E3059A2-1701-2099-365F-8B26ADB3B5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823677" y="889179"/>
              <a:ext cx="734008" cy="721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0">
              <a:extLst>
                <a:ext uri="{FF2B5EF4-FFF2-40B4-BE49-F238E27FC236}">
                  <a16:creationId xmlns:a16="http://schemas.microsoft.com/office/drawing/2014/main" id="{E44B167C-99F5-7B4F-50EA-B1DE2FCEEE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82829" y="1054037"/>
              <a:ext cx="85585" cy="472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0">
              <a:extLst>
                <a:ext uri="{FF2B5EF4-FFF2-40B4-BE49-F238E27FC236}">
                  <a16:creationId xmlns:a16="http://schemas.microsoft.com/office/drawing/2014/main" id="{13BDCBE9-8A30-7252-3645-433C5FCC98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82829" y="1054037"/>
              <a:ext cx="85585" cy="464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C6502C-3EB6-817A-5E9A-6BC15EDED298}"/>
              </a:ext>
            </a:extLst>
          </p:cNvPr>
          <p:cNvGrpSpPr/>
          <p:nvPr/>
        </p:nvGrpSpPr>
        <p:grpSpPr>
          <a:xfrm>
            <a:off x="4757856" y="1061758"/>
            <a:ext cx="705395" cy="714975"/>
            <a:chOff x="1463039" y="3424646"/>
            <a:chExt cx="705395" cy="714975"/>
          </a:xfrm>
        </p:grpSpPr>
        <p:pic>
          <p:nvPicPr>
            <p:cNvPr id="19" name="Picture 2" descr="0">
              <a:extLst>
                <a:ext uri="{FF2B5EF4-FFF2-40B4-BE49-F238E27FC236}">
                  <a16:creationId xmlns:a16="http://schemas.microsoft.com/office/drawing/2014/main" id="{A265F3F5-E019-EF75-2979-1DE06B0D67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63039" y="3429000"/>
              <a:ext cx="705395" cy="710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0">
              <a:extLst>
                <a:ext uri="{FF2B5EF4-FFF2-40B4-BE49-F238E27FC236}">
                  <a16:creationId xmlns:a16="http://schemas.microsoft.com/office/drawing/2014/main" id="{7DF54A2E-5515-C709-2F16-B7287B8E2E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44029" y="3815661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0">
              <a:extLst>
                <a:ext uri="{FF2B5EF4-FFF2-40B4-BE49-F238E27FC236}">
                  <a16:creationId xmlns:a16="http://schemas.microsoft.com/office/drawing/2014/main" id="{83E4DFC8-7467-A93D-C1BA-2EE0BA61FE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55351" y="3424646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0">
              <a:extLst>
                <a:ext uri="{FF2B5EF4-FFF2-40B4-BE49-F238E27FC236}">
                  <a16:creationId xmlns:a16="http://schemas.microsoft.com/office/drawing/2014/main" id="{029D80A2-9FD2-5823-030A-CA07A25331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52176" y="3430996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0">
              <a:extLst>
                <a:ext uri="{FF2B5EF4-FFF2-40B4-BE49-F238E27FC236}">
                  <a16:creationId xmlns:a16="http://schemas.microsoft.com/office/drawing/2014/main" id="{91E2C485-85B7-A301-08D9-25CEF67661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52176" y="3432175"/>
              <a:ext cx="530624" cy="30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15E641-EEDE-7CF8-A26E-42A00C3072DD}"/>
              </a:ext>
            </a:extLst>
          </p:cNvPr>
          <p:cNvGrpSpPr/>
          <p:nvPr/>
        </p:nvGrpSpPr>
        <p:grpSpPr>
          <a:xfrm>
            <a:off x="2304329" y="1061758"/>
            <a:ext cx="734008" cy="721567"/>
            <a:chOff x="2823677" y="889179"/>
            <a:chExt cx="734008" cy="721567"/>
          </a:xfrm>
        </p:grpSpPr>
        <p:pic>
          <p:nvPicPr>
            <p:cNvPr id="25" name="Picture 2" descr="0">
              <a:extLst>
                <a:ext uri="{FF2B5EF4-FFF2-40B4-BE49-F238E27FC236}">
                  <a16:creationId xmlns:a16="http://schemas.microsoft.com/office/drawing/2014/main" id="{ADF0CD90-C1A7-7F98-DF4C-DC72E23D3E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823677" y="889179"/>
              <a:ext cx="734008" cy="721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0">
              <a:extLst>
                <a:ext uri="{FF2B5EF4-FFF2-40B4-BE49-F238E27FC236}">
                  <a16:creationId xmlns:a16="http://schemas.microsoft.com/office/drawing/2014/main" id="{D0E75EEC-0F29-05B1-49D9-A143B476DC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82829" y="1054037"/>
              <a:ext cx="85585" cy="472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0">
              <a:extLst>
                <a:ext uri="{FF2B5EF4-FFF2-40B4-BE49-F238E27FC236}">
                  <a16:creationId xmlns:a16="http://schemas.microsoft.com/office/drawing/2014/main" id="{5CE5BA54-F909-9D4D-A4BB-7C9863F975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82829" y="1054037"/>
              <a:ext cx="85585" cy="464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66018E5-1D07-C95A-6408-D7E4E914505A}"/>
              </a:ext>
            </a:extLst>
          </p:cNvPr>
          <p:cNvGrpSpPr/>
          <p:nvPr/>
        </p:nvGrpSpPr>
        <p:grpSpPr>
          <a:xfrm rot="10800000">
            <a:off x="2308354" y="1845886"/>
            <a:ext cx="721567" cy="734008"/>
            <a:chOff x="5448827" y="2104376"/>
            <a:chExt cx="721567" cy="73400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163225D-457E-9FBA-D946-92E31B0B55CF}"/>
                </a:ext>
              </a:extLst>
            </p:cNvPr>
            <p:cNvGrpSpPr/>
            <p:nvPr/>
          </p:nvGrpSpPr>
          <p:grpSpPr>
            <a:xfrm rot="16200000">
              <a:off x="5442607" y="2110596"/>
              <a:ext cx="734008" cy="721567"/>
              <a:chOff x="2823677" y="889179"/>
              <a:chExt cx="734008" cy="721567"/>
            </a:xfrm>
          </p:grpSpPr>
          <p:pic>
            <p:nvPicPr>
              <p:cNvPr id="31" name="Picture 2" descr="0">
                <a:extLst>
                  <a:ext uri="{FF2B5EF4-FFF2-40B4-BE49-F238E27FC236}">
                    <a16:creationId xmlns:a16="http://schemas.microsoft.com/office/drawing/2014/main" id="{1B740814-FD24-315D-EEFC-1964D3B35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823677" y="889179"/>
                <a:ext cx="734008" cy="721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0">
                <a:extLst>
                  <a:ext uri="{FF2B5EF4-FFF2-40B4-BE49-F238E27FC236}">
                    <a16:creationId xmlns:a16="http://schemas.microsoft.com/office/drawing/2014/main" id="{72A386D3-A66D-09FA-B7FA-6FC84B804A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72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0">
                <a:extLst>
                  <a:ext uri="{FF2B5EF4-FFF2-40B4-BE49-F238E27FC236}">
                    <a16:creationId xmlns:a16="http://schemas.microsoft.com/office/drawing/2014/main" id="{BAB908CD-258A-E915-3BA1-B1418AEFAB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642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0">
              <a:extLst>
                <a:ext uri="{FF2B5EF4-FFF2-40B4-BE49-F238E27FC236}">
                  <a16:creationId xmlns:a16="http://schemas.microsoft.com/office/drawing/2014/main" id="{D76FC3BE-56CF-7B23-85EF-E68ED5896F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43238" y="2110773"/>
              <a:ext cx="543414" cy="32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B82BB73-3541-1D46-8513-B55A7D0CAD8F}"/>
              </a:ext>
            </a:extLst>
          </p:cNvPr>
          <p:cNvGrpSpPr/>
          <p:nvPr/>
        </p:nvGrpSpPr>
        <p:grpSpPr>
          <a:xfrm flipH="1">
            <a:off x="2316770" y="2658038"/>
            <a:ext cx="721567" cy="734008"/>
            <a:chOff x="5448827" y="2104376"/>
            <a:chExt cx="721567" cy="73400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591735E-E7B3-A895-329F-76DE6B5A9BBB}"/>
                </a:ext>
              </a:extLst>
            </p:cNvPr>
            <p:cNvGrpSpPr/>
            <p:nvPr/>
          </p:nvGrpSpPr>
          <p:grpSpPr>
            <a:xfrm rot="16200000">
              <a:off x="5442607" y="2110596"/>
              <a:ext cx="734008" cy="721567"/>
              <a:chOff x="2823677" y="889179"/>
              <a:chExt cx="734008" cy="721567"/>
            </a:xfrm>
          </p:grpSpPr>
          <p:pic>
            <p:nvPicPr>
              <p:cNvPr id="37" name="Picture 2" descr="0">
                <a:extLst>
                  <a:ext uri="{FF2B5EF4-FFF2-40B4-BE49-F238E27FC236}">
                    <a16:creationId xmlns:a16="http://schemas.microsoft.com/office/drawing/2014/main" id="{B6C534E7-0285-5819-1DC8-71B7F1F527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823677" y="889179"/>
                <a:ext cx="734008" cy="721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0">
                <a:extLst>
                  <a:ext uri="{FF2B5EF4-FFF2-40B4-BE49-F238E27FC236}">
                    <a16:creationId xmlns:a16="http://schemas.microsoft.com/office/drawing/2014/main" id="{57F14FBD-0467-1EEB-7BAA-A1CA88D228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72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0">
                <a:extLst>
                  <a:ext uri="{FF2B5EF4-FFF2-40B4-BE49-F238E27FC236}">
                    <a16:creationId xmlns:a16="http://schemas.microsoft.com/office/drawing/2014/main" id="{0509F79F-D26A-C9D9-1278-A6F4843A60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82829" y="1054037"/>
                <a:ext cx="85585" cy="4642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2" descr="0">
              <a:extLst>
                <a:ext uri="{FF2B5EF4-FFF2-40B4-BE49-F238E27FC236}">
                  <a16:creationId xmlns:a16="http://schemas.microsoft.com/office/drawing/2014/main" id="{7AF3A04D-5D9A-9CF9-3E32-F89D58097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46319" y="2123592"/>
              <a:ext cx="543414" cy="312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DBC3DE7E-735E-AB84-F828-C050D3D926A9}"/>
              </a:ext>
            </a:extLst>
          </p:cNvPr>
          <p:cNvSpPr/>
          <p:nvPr/>
        </p:nvSpPr>
        <p:spPr>
          <a:xfrm>
            <a:off x="3804914" y="2032890"/>
            <a:ext cx="360000" cy="3600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C000"/>
                </a:solidFill>
              </a:rPr>
              <a:t>+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C90822-795C-0AFC-C15D-C1F211F1407C}"/>
              </a:ext>
            </a:extLst>
          </p:cNvPr>
          <p:cNvCxnSpPr>
            <a:cxnSpLocks/>
            <a:stCxn id="25" idx="3"/>
            <a:endCxn id="40" idx="2"/>
          </p:cNvCxnSpPr>
          <p:nvPr/>
        </p:nvCxnSpPr>
        <p:spPr>
          <a:xfrm>
            <a:off x="3038337" y="1422542"/>
            <a:ext cx="766577" cy="7903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C5D16FA-3D9A-998A-6D9D-F47A20862CF9}"/>
              </a:ext>
            </a:extLst>
          </p:cNvPr>
          <p:cNvCxnSpPr>
            <a:stCxn id="31" idx="0"/>
            <a:endCxn id="40" idx="2"/>
          </p:cNvCxnSpPr>
          <p:nvPr/>
        </p:nvCxnSpPr>
        <p:spPr>
          <a:xfrm flipV="1">
            <a:off x="3029921" y="2212890"/>
            <a:ext cx="774993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DF0189C-46BC-5549-20EA-1F7A4A41DC01}"/>
              </a:ext>
            </a:extLst>
          </p:cNvPr>
          <p:cNvCxnSpPr>
            <a:cxnSpLocks/>
            <a:stCxn id="37" idx="0"/>
            <a:endCxn id="40" idx="2"/>
          </p:cNvCxnSpPr>
          <p:nvPr/>
        </p:nvCxnSpPr>
        <p:spPr>
          <a:xfrm flipV="1">
            <a:off x="3038337" y="2212890"/>
            <a:ext cx="766577" cy="81215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0AA573-AC41-4A07-6006-FFBB88879B44}"/>
              </a:ext>
            </a:extLst>
          </p:cNvPr>
          <p:cNvCxnSpPr>
            <a:stCxn id="40" idx="6"/>
            <a:endCxn id="6" idx="1"/>
          </p:cNvCxnSpPr>
          <p:nvPr/>
        </p:nvCxnSpPr>
        <p:spPr>
          <a:xfrm flipV="1">
            <a:off x="4164914" y="2207039"/>
            <a:ext cx="592942" cy="58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D28D9C68-739E-EDC8-D86C-54261805B906}"/>
              </a:ext>
            </a:extLst>
          </p:cNvPr>
          <p:cNvSpPr/>
          <p:nvPr/>
        </p:nvSpPr>
        <p:spPr>
          <a:xfrm>
            <a:off x="6255034" y="2032890"/>
            <a:ext cx="360000" cy="3600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C000"/>
                </a:solidFill>
              </a:rPr>
              <a:t>+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BAB556A-0EE0-0C7F-C744-5597F1687F96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5488457" y="1422542"/>
            <a:ext cx="766577" cy="7903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EE4034C-9DBF-8A73-A4D0-84823F4421B7}"/>
              </a:ext>
            </a:extLst>
          </p:cNvPr>
          <p:cNvCxnSpPr>
            <a:endCxn id="64" idx="2"/>
          </p:cNvCxnSpPr>
          <p:nvPr/>
        </p:nvCxnSpPr>
        <p:spPr>
          <a:xfrm flipV="1">
            <a:off x="5480041" y="2212890"/>
            <a:ext cx="774993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BD14C92-1127-5321-092D-CE5FBCB21ADC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5488457" y="2212890"/>
            <a:ext cx="766577" cy="81215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11AB825-C0B2-9CEB-BF76-5AB2CA63BE13}"/>
              </a:ext>
            </a:extLst>
          </p:cNvPr>
          <p:cNvCxnSpPr>
            <a:cxnSpLocks/>
            <a:stCxn id="64" idx="6"/>
            <a:endCxn id="7" idx="1"/>
          </p:cNvCxnSpPr>
          <p:nvPr/>
        </p:nvCxnSpPr>
        <p:spPr>
          <a:xfrm>
            <a:off x="6615034" y="2212890"/>
            <a:ext cx="606367" cy="164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99E89324-2B4A-A238-3A6B-ECE3DA3AACA3}"/>
              </a:ext>
            </a:extLst>
          </p:cNvPr>
          <p:cNvSpPr/>
          <p:nvPr/>
        </p:nvSpPr>
        <p:spPr>
          <a:xfrm>
            <a:off x="8702704" y="2405038"/>
            <a:ext cx="360000" cy="3600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C000"/>
                </a:solidFill>
              </a:rPr>
              <a:t>+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E337D7C-43C2-5365-870F-58A546AB8F22}"/>
              </a:ext>
            </a:extLst>
          </p:cNvPr>
          <p:cNvCxnSpPr>
            <a:cxnSpLocks/>
            <a:stCxn id="69" idx="6"/>
            <a:endCxn id="5" idx="1"/>
          </p:cNvCxnSpPr>
          <p:nvPr/>
        </p:nvCxnSpPr>
        <p:spPr>
          <a:xfrm flipV="1">
            <a:off x="9062704" y="2583422"/>
            <a:ext cx="607206" cy="161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E1A31F8-B809-EC8F-E821-8A6A684FCF52}"/>
              </a:ext>
            </a:extLst>
          </p:cNvPr>
          <p:cNvCxnSpPr>
            <a:cxnSpLocks/>
            <a:stCxn id="7" idx="3"/>
            <a:endCxn id="69" idx="2"/>
          </p:cNvCxnSpPr>
          <p:nvPr/>
        </p:nvCxnSpPr>
        <p:spPr>
          <a:xfrm>
            <a:off x="7938577" y="2214534"/>
            <a:ext cx="764127" cy="37050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7B27E18-F409-97BE-B70C-B874C38EEC3D}"/>
              </a:ext>
            </a:extLst>
          </p:cNvPr>
          <p:cNvCxnSpPr>
            <a:cxnSpLocks/>
            <a:stCxn id="11" idx="2"/>
            <a:endCxn id="69" idx="2"/>
          </p:cNvCxnSpPr>
          <p:nvPr/>
        </p:nvCxnSpPr>
        <p:spPr>
          <a:xfrm flipV="1">
            <a:off x="7929653" y="2585038"/>
            <a:ext cx="773051" cy="4172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0D800A8-3ABA-9161-595F-508BC5ED3305}"/>
              </a:ext>
            </a:extLst>
          </p:cNvPr>
          <p:cNvSpPr txBox="1"/>
          <p:nvPr/>
        </p:nvSpPr>
        <p:spPr>
          <a:xfrm>
            <a:off x="3252501" y="895084"/>
            <a:ext cx="129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Fragment 7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C4235A9-E66D-A3BC-7C0B-FFAC44A320E5}"/>
              </a:ext>
            </a:extLst>
          </p:cNvPr>
          <p:cNvCxnSpPr/>
          <p:nvPr/>
        </p:nvCxnSpPr>
        <p:spPr>
          <a:xfrm>
            <a:off x="3902008" y="1242542"/>
            <a:ext cx="783004" cy="68983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F616630-EF1C-ADD1-553A-71F02011071B}"/>
              </a:ext>
            </a:extLst>
          </p:cNvPr>
          <p:cNvSpPr txBox="1"/>
          <p:nvPr/>
        </p:nvSpPr>
        <p:spPr>
          <a:xfrm>
            <a:off x="5774552" y="892440"/>
            <a:ext cx="129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Fragment 3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79BCAA4-D352-2EC1-F378-51F0AD2EF4E7}"/>
              </a:ext>
            </a:extLst>
          </p:cNvPr>
          <p:cNvCxnSpPr/>
          <p:nvPr/>
        </p:nvCxnSpPr>
        <p:spPr>
          <a:xfrm>
            <a:off x="6424059" y="1239898"/>
            <a:ext cx="783004" cy="68983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266DA7C-020E-DB4B-C91B-D7CDBA793E62}"/>
              </a:ext>
            </a:extLst>
          </p:cNvPr>
          <p:cNvSpPr txBox="1"/>
          <p:nvPr/>
        </p:nvSpPr>
        <p:spPr>
          <a:xfrm>
            <a:off x="8231919" y="1186224"/>
            <a:ext cx="129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Fragment 9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1178C6-9F79-7156-7995-F033F7E5A9E7}"/>
              </a:ext>
            </a:extLst>
          </p:cNvPr>
          <p:cNvCxnSpPr/>
          <p:nvPr/>
        </p:nvCxnSpPr>
        <p:spPr>
          <a:xfrm>
            <a:off x="8881426" y="1533682"/>
            <a:ext cx="783004" cy="68983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49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94340D-584B-14E2-5807-D527B2B5430B}"/>
              </a:ext>
            </a:extLst>
          </p:cNvPr>
          <p:cNvSpPr/>
          <p:nvPr/>
        </p:nvSpPr>
        <p:spPr>
          <a:xfrm>
            <a:off x="0" y="0"/>
            <a:ext cx="12192000" cy="75056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4039F-26D5-2AD9-B8FD-7DCA703E8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1477" y="873329"/>
            <a:ext cx="902156" cy="10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D000EE-8433-5E5A-399E-0B85B664487C}"/>
              </a:ext>
            </a:extLst>
          </p:cNvPr>
          <p:cNvSpPr txBox="1"/>
          <p:nvPr/>
        </p:nvSpPr>
        <p:spPr>
          <a:xfrm>
            <a:off x="1333212" y="596330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D723FA-D91C-6EF3-07C7-66644C933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457" y="873329"/>
            <a:ext cx="935122" cy="10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853FCF-6FF8-2A40-2D70-6A22F2CAF393}"/>
              </a:ext>
            </a:extLst>
          </p:cNvPr>
          <p:cNvSpPr txBox="1"/>
          <p:nvPr/>
        </p:nvSpPr>
        <p:spPr>
          <a:xfrm>
            <a:off x="2615434" y="596329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E91EE9-8AA4-170C-29C2-DBE946A0E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403" y="873329"/>
            <a:ext cx="896087" cy="10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CC3247-D249-1D7C-51DB-DE25B713A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314" y="873329"/>
            <a:ext cx="907397" cy="10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69401D-E6DA-0621-2F5C-393B01ADE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535" y="873328"/>
            <a:ext cx="926667" cy="10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7E333F-F23A-A298-7EF6-869DD55607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026" y="873328"/>
            <a:ext cx="894857" cy="10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2EFF56-1EE7-BF00-5D8F-DCE5F40C58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12" y="2569493"/>
            <a:ext cx="910588" cy="10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4216B1-3881-1BCE-1A95-46D8C5F1E8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457" y="2569492"/>
            <a:ext cx="902687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D44FD0-3E6D-871B-A83F-F42751F9D8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071" y="2569492"/>
            <a:ext cx="917419" cy="10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01CBA5-ED50-6ED2-5CAB-56AE8D6CAE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89" y="2569492"/>
            <a:ext cx="898994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362AE0-20D7-538B-86BE-1AB078D16C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535" y="2569492"/>
            <a:ext cx="901651" cy="10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C31342-4B94-49E5-2445-7448FBE4A148}"/>
              </a:ext>
            </a:extLst>
          </p:cNvPr>
          <p:cNvSpPr txBox="1"/>
          <p:nvPr/>
        </p:nvSpPr>
        <p:spPr>
          <a:xfrm>
            <a:off x="3897656" y="596328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CEC8A8-7F98-8E77-4FC1-7394C513ED13}"/>
              </a:ext>
            </a:extLst>
          </p:cNvPr>
          <p:cNvSpPr txBox="1"/>
          <p:nvPr/>
        </p:nvSpPr>
        <p:spPr>
          <a:xfrm>
            <a:off x="5198174" y="589926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9B6114-086E-BF51-D10C-C36BFAD6FCEB}"/>
              </a:ext>
            </a:extLst>
          </p:cNvPr>
          <p:cNvSpPr txBox="1"/>
          <p:nvPr/>
        </p:nvSpPr>
        <p:spPr>
          <a:xfrm>
            <a:off x="6498692" y="589926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89D849-AA55-9DEE-04B4-8CD370469F19}"/>
              </a:ext>
            </a:extLst>
          </p:cNvPr>
          <p:cNvSpPr txBox="1"/>
          <p:nvPr/>
        </p:nvSpPr>
        <p:spPr>
          <a:xfrm>
            <a:off x="7797276" y="589925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760F86-A2BB-EB3C-AA87-CA3BAC99FFB4}"/>
              </a:ext>
            </a:extLst>
          </p:cNvPr>
          <p:cNvSpPr txBox="1"/>
          <p:nvPr/>
        </p:nvSpPr>
        <p:spPr>
          <a:xfrm>
            <a:off x="1263668" y="2292580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217DCE-EF69-C87C-5218-AC7F3DB74866}"/>
              </a:ext>
            </a:extLst>
          </p:cNvPr>
          <p:cNvSpPr txBox="1"/>
          <p:nvPr/>
        </p:nvSpPr>
        <p:spPr>
          <a:xfrm>
            <a:off x="2594962" y="2292493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BBB01D-8798-A9ED-534F-EC2C33F5CD39}"/>
              </a:ext>
            </a:extLst>
          </p:cNvPr>
          <p:cNvSpPr txBox="1"/>
          <p:nvPr/>
        </p:nvSpPr>
        <p:spPr>
          <a:xfrm>
            <a:off x="3910155" y="2292493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C30914-2AC1-9D6C-E7A2-91E9C6774F56}"/>
              </a:ext>
            </a:extLst>
          </p:cNvPr>
          <p:cNvSpPr txBox="1"/>
          <p:nvPr/>
        </p:nvSpPr>
        <p:spPr>
          <a:xfrm>
            <a:off x="5172848" y="2286087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770D84-2BD5-2372-9972-CE774A072263}"/>
              </a:ext>
            </a:extLst>
          </p:cNvPr>
          <p:cNvSpPr txBox="1"/>
          <p:nvPr/>
        </p:nvSpPr>
        <p:spPr>
          <a:xfrm>
            <a:off x="6487522" y="2286176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11</a:t>
            </a:r>
          </a:p>
        </p:txBody>
      </p:sp>
    </p:spTree>
    <p:extLst>
      <p:ext uri="{BB962C8B-B14F-4D97-AF65-F5344CB8AC3E}">
        <p14:creationId xmlns:p14="http://schemas.microsoft.com/office/powerpoint/2010/main" val="479115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1CE692-6E9A-00C5-F66A-D22AB96EBB71}"/>
              </a:ext>
            </a:extLst>
          </p:cNvPr>
          <p:cNvSpPr/>
          <p:nvPr/>
        </p:nvSpPr>
        <p:spPr>
          <a:xfrm>
            <a:off x="0" y="-1184223"/>
            <a:ext cx="12192000" cy="108151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146" name="Picture 2" descr="0">
            <a:extLst>
              <a:ext uri="{FF2B5EF4-FFF2-40B4-BE49-F238E27FC236}">
                <a16:creationId xmlns:a16="http://schemas.microsoft.com/office/drawing/2014/main" id="{F2B4629D-8978-3E60-E111-B0F5FCE37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69" y="-1074490"/>
            <a:ext cx="96520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ECEC86-18DB-F263-18A2-053861FF5809}"/>
              </a:ext>
            </a:extLst>
          </p:cNvPr>
          <p:cNvSpPr txBox="1"/>
          <p:nvPr/>
        </p:nvSpPr>
        <p:spPr>
          <a:xfrm>
            <a:off x="216445" y="-616089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1</a:t>
            </a:r>
          </a:p>
        </p:txBody>
      </p:sp>
      <p:pic>
        <p:nvPicPr>
          <p:cNvPr id="6148" name="Picture 4" descr="0">
            <a:extLst>
              <a:ext uri="{FF2B5EF4-FFF2-40B4-BE49-F238E27FC236}">
                <a16:creationId xmlns:a16="http://schemas.microsoft.com/office/drawing/2014/main" id="{E7DA0FB3-5A93-ADAA-DC82-DC815D771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69" y="-117004"/>
            <a:ext cx="96520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0">
            <a:extLst>
              <a:ext uri="{FF2B5EF4-FFF2-40B4-BE49-F238E27FC236}">
                <a16:creationId xmlns:a16="http://schemas.microsoft.com/office/drawing/2014/main" id="{0D11EC74-BB2E-6678-995D-62633AB0B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69" y="834073"/>
            <a:ext cx="96520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0">
            <a:extLst>
              <a:ext uri="{FF2B5EF4-FFF2-40B4-BE49-F238E27FC236}">
                <a16:creationId xmlns:a16="http://schemas.microsoft.com/office/drawing/2014/main" id="{E061FE63-B8F5-47FB-AF67-BD743DAC9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69" y="1776357"/>
            <a:ext cx="96520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0">
            <a:extLst>
              <a:ext uri="{FF2B5EF4-FFF2-40B4-BE49-F238E27FC236}">
                <a16:creationId xmlns:a16="http://schemas.microsoft.com/office/drawing/2014/main" id="{CE67A0AF-6AA9-3564-019C-DD3EC3DE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080" y="2712043"/>
            <a:ext cx="96520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0">
            <a:extLst>
              <a:ext uri="{FF2B5EF4-FFF2-40B4-BE49-F238E27FC236}">
                <a16:creationId xmlns:a16="http://schemas.microsoft.com/office/drawing/2014/main" id="{692B0BA2-543E-8C97-AE52-531A1AEE1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69" y="3663120"/>
            <a:ext cx="96520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0">
            <a:extLst>
              <a:ext uri="{FF2B5EF4-FFF2-40B4-BE49-F238E27FC236}">
                <a16:creationId xmlns:a16="http://schemas.microsoft.com/office/drawing/2014/main" id="{0C764FC9-1583-6D50-B003-1132E734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69" y="4620606"/>
            <a:ext cx="96520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159F4A-E79F-15C3-5273-A69B4DA67417}"/>
              </a:ext>
            </a:extLst>
          </p:cNvPr>
          <p:cNvSpPr txBox="1"/>
          <p:nvPr/>
        </p:nvSpPr>
        <p:spPr>
          <a:xfrm>
            <a:off x="216445" y="332747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738A8-7C00-BC3A-3240-CE005C52EBB4}"/>
              </a:ext>
            </a:extLst>
          </p:cNvPr>
          <p:cNvSpPr txBox="1"/>
          <p:nvPr/>
        </p:nvSpPr>
        <p:spPr>
          <a:xfrm>
            <a:off x="216445" y="1298721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38FA1-9177-9C04-002E-E503EBBCC781}"/>
              </a:ext>
            </a:extLst>
          </p:cNvPr>
          <p:cNvSpPr txBox="1"/>
          <p:nvPr/>
        </p:nvSpPr>
        <p:spPr>
          <a:xfrm>
            <a:off x="216445" y="2244076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9DE10-DB2F-18FC-1744-5AE9573D4EF2}"/>
              </a:ext>
            </a:extLst>
          </p:cNvPr>
          <p:cNvSpPr txBox="1"/>
          <p:nvPr/>
        </p:nvSpPr>
        <p:spPr>
          <a:xfrm>
            <a:off x="229456" y="3166462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E3473-7483-5959-30E6-DC458E26D93A}"/>
              </a:ext>
            </a:extLst>
          </p:cNvPr>
          <p:cNvSpPr txBox="1"/>
          <p:nvPr/>
        </p:nvSpPr>
        <p:spPr>
          <a:xfrm>
            <a:off x="216445" y="4125502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96A498-73CA-13BB-1DD2-5241E4C91CB7}"/>
              </a:ext>
            </a:extLst>
          </p:cNvPr>
          <p:cNvSpPr txBox="1"/>
          <p:nvPr/>
        </p:nvSpPr>
        <p:spPr>
          <a:xfrm>
            <a:off x="216445" y="5075025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5C835F-F463-B1EF-2F90-0D2803A5B622}"/>
              </a:ext>
            </a:extLst>
          </p:cNvPr>
          <p:cNvSpPr txBox="1"/>
          <p:nvPr/>
        </p:nvSpPr>
        <p:spPr>
          <a:xfrm>
            <a:off x="1202544" y="-1097073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1A79F-BD80-2EED-9C8A-3A1A94284B7F}"/>
              </a:ext>
            </a:extLst>
          </p:cNvPr>
          <p:cNvSpPr txBox="1"/>
          <p:nvPr/>
        </p:nvSpPr>
        <p:spPr>
          <a:xfrm>
            <a:off x="2141927" y="-1093795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B3A2D8-5E51-1C8A-11B2-C7BC00565C03}"/>
              </a:ext>
            </a:extLst>
          </p:cNvPr>
          <p:cNvSpPr txBox="1"/>
          <p:nvPr/>
        </p:nvSpPr>
        <p:spPr>
          <a:xfrm>
            <a:off x="3081310" y="-1097785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2C96B-9E14-DFE4-903A-0263DA1E4345}"/>
              </a:ext>
            </a:extLst>
          </p:cNvPr>
          <p:cNvSpPr txBox="1"/>
          <p:nvPr/>
        </p:nvSpPr>
        <p:spPr>
          <a:xfrm>
            <a:off x="4018272" y="-1101775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DAC146-1436-FEF1-A355-DA7148A40E44}"/>
              </a:ext>
            </a:extLst>
          </p:cNvPr>
          <p:cNvSpPr txBox="1"/>
          <p:nvPr/>
        </p:nvSpPr>
        <p:spPr>
          <a:xfrm>
            <a:off x="4954404" y="-1101776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A34342-4E39-57B9-4937-0A2A7DDA1916}"/>
              </a:ext>
            </a:extLst>
          </p:cNvPr>
          <p:cNvSpPr txBox="1"/>
          <p:nvPr/>
        </p:nvSpPr>
        <p:spPr>
          <a:xfrm>
            <a:off x="5899513" y="-1091003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903849-A3C7-7644-EF13-99AD1BA5EF38}"/>
              </a:ext>
            </a:extLst>
          </p:cNvPr>
          <p:cNvSpPr txBox="1"/>
          <p:nvPr/>
        </p:nvSpPr>
        <p:spPr>
          <a:xfrm>
            <a:off x="6838896" y="-1094993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469D80-34BF-9672-5641-72D3C655EA71}"/>
              </a:ext>
            </a:extLst>
          </p:cNvPr>
          <p:cNvSpPr txBox="1"/>
          <p:nvPr/>
        </p:nvSpPr>
        <p:spPr>
          <a:xfrm>
            <a:off x="7787520" y="-1094993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1AB9AA-8672-D83E-CD84-51E1272E7710}"/>
              </a:ext>
            </a:extLst>
          </p:cNvPr>
          <p:cNvSpPr txBox="1"/>
          <p:nvPr/>
        </p:nvSpPr>
        <p:spPr>
          <a:xfrm>
            <a:off x="8730395" y="-1099211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BFFBB1-5889-B640-925D-7E2B2136B993}"/>
              </a:ext>
            </a:extLst>
          </p:cNvPr>
          <p:cNvSpPr txBox="1"/>
          <p:nvPr/>
        </p:nvSpPr>
        <p:spPr>
          <a:xfrm>
            <a:off x="9665150" y="-1089193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A1E0FF-B9E9-50AE-1F6E-89FD194430BE}"/>
              </a:ext>
            </a:extLst>
          </p:cNvPr>
          <p:cNvSpPr txBox="1"/>
          <p:nvPr/>
        </p:nvSpPr>
        <p:spPr>
          <a:xfrm>
            <a:off x="216445" y="6017680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8</a:t>
            </a:r>
          </a:p>
        </p:txBody>
      </p:sp>
      <p:pic>
        <p:nvPicPr>
          <p:cNvPr id="23" name="Picture 2" descr="0">
            <a:extLst>
              <a:ext uri="{FF2B5EF4-FFF2-40B4-BE49-F238E27FC236}">
                <a16:creationId xmlns:a16="http://schemas.microsoft.com/office/drawing/2014/main" id="{C7DE7A6E-2F98-1613-FCF9-1FD82421A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69" y="6502154"/>
            <a:ext cx="96520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0">
            <a:extLst>
              <a:ext uri="{FF2B5EF4-FFF2-40B4-BE49-F238E27FC236}">
                <a16:creationId xmlns:a16="http://schemas.microsoft.com/office/drawing/2014/main" id="{C0AAF233-8241-3414-7C91-C98A8CE25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69" y="5559279"/>
            <a:ext cx="96520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0">
            <a:extLst>
              <a:ext uri="{FF2B5EF4-FFF2-40B4-BE49-F238E27FC236}">
                <a16:creationId xmlns:a16="http://schemas.microsoft.com/office/drawing/2014/main" id="{7D676AE2-A0A5-852E-A99E-7351C3D08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69" y="7482504"/>
            <a:ext cx="96520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0">
            <a:extLst>
              <a:ext uri="{FF2B5EF4-FFF2-40B4-BE49-F238E27FC236}">
                <a16:creationId xmlns:a16="http://schemas.microsoft.com/office/drawing/2014/main" id="{E2C82AD4-6BAB-8966-4820-3928FF0BC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69" y="8437142"/>
            <a:ext cx="96520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1976060-F48C-7FD4-3309-05CE8CA4576D}"/>
              </a:ext>
            </a:extLst>
          </p:cNvPr>
          <p:cNvSpPr txBox="1"/>
          <p:nvPr/>
        </p:nvSpPr>
        <p:spPr>
          <a:xfrm>
            <a:off x="216445" y="6951905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ADD421-8402-71F1-FDF4-E52ACBAFCDFB}"/>
              </a:ext>
            </a:extLst>
          </p:cNvPr>
          <p:cNvSpPr txBox="1"/>
          <p:nvPr/>
        </p:nvSpPr>
        <p:spPr>
          <a:xfrm>
            <a:off x="216445" y="7947152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C8BFEC-359E-29B9-676F-2ECEF7169182}"/>
              </a:ext>
            </a:extLst>
          </p:cNvPr>
          <p:cNvSpPr txBox="1"/>
          <p:nvPr/>
        </p:nvSpPr>
        <p:spPr>
          <a:xfrm>
            <a:off x="216445" y="8895543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11</a:t>
            </a:r>
          </a:p>
        </p:txBody>
      </p:sp>
    </p:spTree>
    <p:extLst>
      <p:ext uri="{BB962C8B-B14F-4D97-AF65-F5344CB8AC3E}">
        <p14:creationId xmlns:p14="http://schemas.microsoft.com/office/powerpoint/2010/main" val="993464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1CE692-6E9A-00C5-F66A-D22AB96EBB71}"/>
              </a:ext>
            </a:extLst>
          </p:cNvPr>
          <p:cNvSpPr/>
          <p:nvPr/>
        </p:nvSpPr>
        <p:spPr>
          <a:xfrm>
            <a:off x="0" y="0"/>
            <a:ext cx="12192000" cy="75056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CEC86-18DB-F263-18A2-053861FF5809}"/>
              </a:ext>
            </a:extLst>
          </p:cNvPr>
          <p:cNvSpPr txBox="1"/>
          <p:nvPr/>
        </p:nvSpPr>
        <p:spPr>
          <a:xfrm>
            <a:off x="104018" y="558855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8</a:t>
            </a:r>
          </a:p>
        </p:txBody>
      </p:sp>
      <p:pic>
        <p:nvPicPr>
          <p:cNvPr id="7170" name="Picture 2" descr="0">
            <a:extLst>
              <a:ext uri="{FF2B5EF4-FFF2-40B4-BE49-F238E27FC236}">
                <a16:creationId xmlns:a16="http://schemas.microsoft.com/office/drawing/2014/main" id="{893CF00D-594C-A570-841E-9EFF23CE0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42" y="1043329"/>
            <a:ext cx="96520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0">
            <a:extLst>
              <a:ext uri="{FF2B5EF4-FFF2-40B4-BE49-F238E27FC236}">
                <a16:creationId xmlns:a16="http://schemas.microsoft.com/office/drawing/2014/main" id="{67780F00-D922-8086-4B72-4B2CF5710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42" y="100454"/>
            <a:ext cx="96520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0">
            <a:extLst>
              <a:ext uri="{FF2B5EF4-FFF2-40B4-BE49-F238E27FC236}">
                <a16:creationId xmlns:a16="http://schemas.microsoft.com/office/drawing/2014/main" id="{5BDD6965-B489-C473-4380-97B9117DB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42" y="2023679"/>
            <a:ext cx="96520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0">
            <a:extLst>
              <a:ext uri="{FF2B5EF4-FFF2-40B4-BE49-F238E27FC236}">
                <a16:creationId xmlns:a16="http://schemas.microsoft.com/office/drawing/2014/main" id="{2AB6A672-7E6D-19B6-888E-ECAE8B02B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42" y="2978317"/>
            <a:ext cx="96520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499D3B-AFB1-946A-4350-A4E6C5264E94}"/>
              </a:ext>
            </a:extLst>
          </p:cNvPr>
          <p:cNvSpPr txBox="1"/>
          <p:nvPr/>
        </p:nvSpPr>
        <p:spPr>
          <a:xfrm>
            <a:off x="104018" y="1493080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9C6621-C115-4CF7-FFFB-A8FC432CD068}"/>
              </a:ext>
            </a:extLst>
          </p:cNvPr>
          <p:cNvSpPr txBox="1"/>
          <p:nvPr/>
        </p:nvSpPr>
        <p:spPr>
          <a:xfrm>
            <a:off x="104018" y="2488327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696251-8E3E-5AD3-CA36-A801657E3748}"/>
              </a:ext>
            </a:extLst>
          </p:cNvPr>
          <p:cNvSpPr txBox="1"/>
          <p:nvPr/>
        </p:nvSpPr>
        <p:spPr>
          <a:xfrm>
            <a:off x="104018" y="3436718"/>
            <a:ext cx="104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11</a:t>
            </a:r>
          </a:p>
        </p:txBody>
      </p:sp>
    </p:spTree>
    <p:extLst>
      <p:ext uri="{BB962C8B-B14F-4D97-AF65-F5344CB8AC3E}">
        <p14:creationId xmlns:p14="http://schemas.microsoft.com/office/powerpoint/2010/main" val="3799440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1975021-7CFC-F847-7B63-6F8E5C2F3851}"/>
              </a:ext>
            </a:extLst>
          </p:cNvPr>
          <p:cNvGrpSpPr/>
          <p:nvPr/>
        </p:nvGrpSpPr>
        <p:grpSpPr>
          <a:xfrm>
            <a:off x="3860190" y="84555"/>
            <a:ext cx="612363" cy="6688889"/>
            <a:chOff x="8671025" y="169764"/>
            <a:chExt cx="612363" cy="6688889"/>
          </a:xfrm>
        </p:grpSpPr>
        <p:pic>
          <p:nvPicPr>
            <p:cNvPr id="13" name="Picture 12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3C1071CA-0ACA-69E0-AA3E-773F2FE32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71033" y="169764"/>
              <a:ext cx="612355" cy="610082"/>
            </a:xfrm>
            <a:prstGeom prst="rect">
              <a:avLst/>
            </a:prstGeom>
          </p:spPr>
        </p:pic>
        <p:pic>
          <p:nvPicPr>
            <p:cNvPr id="14" name="Picture 13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AD16587D-3765-7E4C-CDED-E070D74CF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71032" y="845187"/>
              <a:ext cx="612355" cy="610082"/>
            </a:xfrm>
            <a:prstGeom prst="rect">
              <a:avLst/>
            </a:prstGeom>
          </p:spPr>
        </p:pic>
        <p:pic>
          <p:nvPicPr>
            <p:cNvPr id="15" name="Picture 14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B4A96943-F853-F40F-6942-385D27891A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71031" y="1520610"/>
              <a:ext cx="612355" cy="610082"/>
            </a:xfrm>
            <a:prstGeom prst="rect">
              <a:avLst/>
            </a:prstGeom>
          </p:spPr>
        </p:pic>
        <p:pic>
          <p:nvPicPr>
            <p:cNvPr id="16" name="Picture 15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56AC5B62-5D93-925E-BAA9-3E46197DF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70"/>
            <a:stretch/>
          </p:blipFill>
          <p:spPr>
            <a:xfrm>
              <a:off x="8671030" y="2196033"/>
              <a:ext cx="612355" cy="610082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B489B4F0-66CD-6973-F931-01BD78303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71029" y="2871456"/>
              <a:ext cx="612355" cy="610082"/>
            </a:xfrm>
            <a:prstGeom prst="rect">
              <a:avLst/>
            </a:prstGeom>
          </p:spPr>
        </p:pic>
        <p:pic>
          <p:nvPicPr>
            <p:cNvPr id="18" name="Picture 17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22D52692-BE72-9C3B-4299-E6980E247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71029" y="3546879"/>
              <a:ext cx="612355" cy="610082"/>
            </a:xfrm>
            <a:prstGeom prst="rect">
              <a:avLst/>
            </a:prstGeom>
          </p:spPr>
        </p:pic>
        <p:pic>
          <p:nvPicPr>
            <p:cNvPr id="19" name="Picture 18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21141A09-0170-5366-F499-E4721D08E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76"/>
            <a:stretch/>
          </p:blipFill>
          <p:spPr>
            <a:xfrm>
              <a:off x="8671028" y="4222302"/>
              <a:ext cx="612355" cy="610082"/>
            </a:xfrm>
            <a:prstGeom prst="rect">
              <a:avLst/>
            </a:prstGeom>
          </p:spPr>
        </p:pic>
        <p:pic>
          <p:nvPicPr>
            <p:cNvPr id="20" name="Picture 19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158297E2-B644-52DB-5153-FA08F916C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71027" y="4897725"/>
              <a:ext cx="612355" cy="610082"/>
            </a:xfrm>
            <a:prstGeom prst="rect">
              <a:avLst/>
            </a:prstGeom>
          </p:spPr>
        </p:pic>
        <p:pic>
          <p:nvPicPr>
            <p:cNvPr id="21" name="Picture 20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C017C2F3-D991-0F95-BA72-53698E8C0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71026" y="5573148"/>
              <a:ext cx="612355" cy="610082"/>
            </a:xfrm>
            <a:prstGeom prst="rect">
              <a:avLst/>
            </a:prstGeom>
          </p:spPr>
        </p:pic>
        <p:pic>
          <p:nvPicPr>
            <p:cNvPr id="22" name="Picture 21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72D31E99-C350-0D6A-6C6A-538A975C22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71025" y="6248571"/>
              <a:ext cx="612355" cy="610082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861F24B3-3BD5-D7C6-3579-CFFD328F9AF7}"/>
              </a:ext>
            </a:extLst>
          </p:cNvPr>
          <p:cNvGrpSpPr/>
          <p:nvPr/>
        </p:nvGrpSpPr>
        <p:grpSpPr>
          <a:xfrm>
            <a:off x="819543" y="424819"/>
            <a:ext cx="635850" cy="6008361"/>
            <a:chOff x="1242624" y="158499"/>
            <a:chExt cx="635850" cy="6008361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B22A6574-A388-8878-9BE9-9997403C8F98}"/>
                </a:ext>
              </a:extLst>
            </p:cNvPr>
            <p:cNvGrpSpPr/>
            <p:nvPr/>
          </p:nvGrpSpPr>
          <p:grpSpPr>
            <a:xfrm>
              <a:off x="1262829" y="158499"/>
              <a:ext cx="612355" cy="610082"/>
              <a:chOff x="560913" y="936503"/>
              <a:chExt cx="612355" cy="610082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C048EE5-6E2C-ACE3-E13F-8D33A6BB23BE}"/>
                  </a:ext>
                </a:extLst>
              </p:cNvPr>
              <p:cNvGrpSpPr/>
              <p:nvPr/>
            </p:nvGrpSpPr>
            <p:grpSpPr>
              <a:xfrm>
                <a:off x="560913" y="936503"/>
                <a:ext cx="612355" cy="610082"/>
                <a:chOff x="2440513" y="4156961"/>
                <a:chExt cx="612355" cy="610082"/>
              </a:xfrm>
            </p:grpSpPr>
            <p:pic>
              <p:nvPicPr>
                <p:cNvPr id="54" name="Picture 53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46E7FE7-25C8-FDAA-4D20-DC3507D710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40513" y="4156961"/>
                  <a:ext cx="612355" cy="610082"/>
                </a:xfrm>
                <a:prstGeom prst="rect">
                  <a:avLst/>
                </a:prstGeom>
              </p:spPr>
            </p:pic>
            <p:pic>
              <p:nvPicPr>
                <p:cNvPr id="55" name="Picture 54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8E49B7C-E65A-F262-325D-FB1490CB7D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494879"/>
                  <a:ext cx="64561" cy="26898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8E8A67-E707-5AB7-0530-DECECBD601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40513" y="4222491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60" name="Picture 59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DD76C3C-528C-979A-D335-CD0437D739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08616" y="4491703"/>
                  <a:ext cx="64561" cy="268989"/>
                </a:xfrm>
                <a:prstGeom prst="rect">
                  <a:avLst/>
                </a:prstGeom>
              </p:spPr>
            </p:pic>
            <p:pic>
              <p:nvPicPr>
                <p:cNvPr id="61" name="Picture 60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7C75101-737F-07BB-7477-91CCBD6406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160137"/>
                  <a:ext cx="64561" cy="268989"/>
                </a:xfrm>
                <a:prstGeom prst="rect">
                  <a:avLst/>
                </a:prstGeom>
              </p:spPr>
            </p:pic>
            <p:pic>
              <p:nvPicPr>
                <p:cNvPr id="63" name="Picture 62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7D8C477-4F3F-1AED-F741-9132327CD2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773890" y="4626197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64" name="Picture 63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A41CDA7-EC64-F0A5-5C9A-8581093DCD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626197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65" name="Picture 64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A826997-DDBA-007A-2290-3C50911C65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425950"/>
                  <a:ext cx="264586" cy="68964"/>
                </a:xfrm>
                <a:prstGeom prst="rect">
                  <a:avLst/>
                </a:prstGeom>
              </p:spPr>
            </p:pic>
          </p:grpSp>
          <p:pic>
            <p:nvPicPr>
              <p:cNvPr id="66" name="Picture 65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64C9145A-E87A-342C-7EAB-8261226B0F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59353" y="1002033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67" name="Picture 66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93E3D040-A6F9-4460-A6E2-15670B1652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59353" y="1207844"/>
                <a:ext cx="264586" cy="68964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D11F57D-1FFE-84D7-D0A9-F809135E7485}"/>
                </a:ext>
              </a:extLst>
            </p:cNvPr>
            <p:cNvGrpSpPr/>
            <p:nvPr/>
          </p:nvGrpSpPr>
          <p:grpSpPr>
            <a:xfrm>
              <a:off x="1262829" y="837545"/>
              <a:ext cx="612355" cy="610082"/>
              <a:chOff x="387028" y="1825651"/>
              <a:chExt cx="612355" cy="610082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6491537-7BBB-A79E-C768-52273077E5B5}"/>
                  </a:ext>
                </a:extLst>
              </p:cNvPr>
              <p:cNvGrpSpPr/>
              <p:nvPr/>
            </p:nvGrpSpPr>
            <p:grpSpPr>
              <a:xfrm>
                <a:off x="387028" y="1825651"/>
                <a:ext cx="612355" cy="610082"/>
                <a:chOff x="2440513" y="4156961"/>
                <a:chExt cx="612355" cy="610082"/>
              </a:xfrm>
            </p:grpSpPr>
            <p:pic>
              <p:nvPicPr>
                <p:cNvPr id="69" name="Picture 68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3C3E1E6-803E-8154-99DF-0CF2786CB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40513" y="4156961"/>
                  <a:ext cx="612355" cy="610082"/>
                </a:xfrm>
                <a:prstGeom prst="rect">
                  <a:avLst/>
                </a:prstGeom>
              </p:spPr>
            </p:pic>
            <p:pic>
              <p:nvPicPr>
                <p:cNvPr id="70" name="Picture 69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79E684-16BB-6E99-02C1-0C24A9134B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494879"/>
                  <a:ext cx="64561" cy="268989"/>
                </a:xfrm>
                <a:prstGeom prst="rect">
                  <a:avLst/>
                </a:prstGeom>
              </p:spPr>
            </p:pic>
            <p:pic>
              <p:nvPicPr>
                <p:cNvPr id="72" name="Picture 71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1E7832-4591-A853-7009-4FAA099CCE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40513" y="4222491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73" name="Picture 72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BA6865-70E9-47F7-15C3-86EECFF313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773890" y="4226811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74" name="Picture 73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B22F7ED-C1B4-63A6-0501-632FFFB768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705416" y="4228841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76" name="Picture 75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2D6FE46-FF3C-653C-470E-D52DC2C20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160137"/>
                  <a:ext cx="64561" cy="268989"/>
                </a:xfrm>
                <a:prstGeom prst="rect">
                  <a:avLst/>
                </a:prstGeom>
              </p:spPr>
            </p:pic>
            <p:pic>
              <p:nvPicPr>
                <p:cNvPr id="77" name="Picture 76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17301CB-96C3-34E5-1B6F-9097C1AD2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08616" y="4160136"/>
                  <a:ext cx="64561" cy="268989"/>
                </a:xfrm>
                <a:prstGeom prst="rect">
                  <a:avLst/>
                </a:prstGeom>
              </p:spPr>
            </p:pic>
            <p:pic>
              <p:nvPicPr>
                <p:cNvPr id="79" name="Picture 78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323E381-A730-1D51-215F-EC59DA6071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626197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80" name="Picture 79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A9D201DE-CCA6-D91D-947B-543B53B6EA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425950"/>
                  <a:ext cx="264586" cy="68964"/>
                </a:xfrm>
                <a:prstGeom prst="rect">
                  <a:avLst/>
                </a:prstGeom>
              </p:spPr>
            </p:pic>
          </p:grpSp>
          <p:pic>
            <p:nvPicPr>
              <p:cNvPr id="81" name="Picture 80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D08A62DE-4907-6E36-1596-4B332572DF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7053" y="2296954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82" name="Picture 81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85E285E6-7E12-6230-23D8-4801BB7A71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7053" y="2095055"/>
                <a:ext cx="264586" cy="68964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0695CCA-5B94-DD1B-0070-A9F3589B0EA2}"/>
                </a:ext>
              </a:extLst>
            </p:cNvPr>
            <p:cNvGrpSpPr/>
            <p:nvPr/>
          </p:nvGrpSpPr>
          <p:grpSpPr>
            <a:xfrm rot="10800000">
              <a:off x="1262828" y="2184768"/>
              <a:ext cx="612355" cy="610082"/>
              <a:chOff x="2323038" y="900451"/>
              <a:chExt cx="612355" cy="610082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D037E25-9E7C-3994-86DB-D6BC6780FD65}"/>
                  </a:ext>
                </a:extLst>
              </p:cNvPr>
              <p:cNvGrpSpPr/>
              <p:nvPr/>
            </p:nvGrpSpPr>
            <p:grpSpPr>
              <a:xfrm>
                <a:off x="2323038" y="900451"/>
                <a:ext cx="612355" cy="610082"/>
                <a:chOff x="2440513" y="4156961"/>
                <a:chExt cx="612355" cy="610082"/>
              </a:xfrm>
            </p:grpSpPr>
            <p:pic>
              <p:nvPicPr>
                <p:cNvPr id="85" name="Picture 84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299164D-1453-89CD-675E-E5823A8ED9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40513" y="4156961"/>
                  <a:ext cx="612355" cy="610082"/>
                </a:xfrm>
                <a:prstGeom prst="rect">
                  <a:avLst/>
                </a:prstGeom>
              </p:spPr>
            </p:pic>
            <p:pic>
              <p:nvPicPr>
                <p:cNvPr id="86" name="Picture 85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8E3AC02-55FE-9FD4-23CD-E924C466AE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494879"/>
                  <a:ext cx="64561" cy="268989"/>
                </a:xfrm>
                <a:prstGeom prst="rect">
                  <a:avLst/>
                </a:prstGeom>
              </p:spPr>
            </p:pic>
            <p:pic>
              <p:nvPicPr>
                <p:cNvPr id="87" name="Picture 86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C508E9B-64D4-4EB9-7B39-18BA456EDF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40513" y="4222491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88" name="Picture 87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BEB73BB-AB71-17B3-C595-6AFEAC787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08616" y="4491703"/>
                  <a:ext cx="64561" cy="268989"/>
                </a:xfrm>
                <a:prstGeom prst="rect">
                  <a:avLst/>
                </a:prstGeom>
              </p:spPr>
            </p:pic>
            <p:pic>
              <p:nvPicPr>
                <p:cNvPr id="89" name="Picture 88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3DDE66B-70F7-4D44-BCF7-AC103E102F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160137"/>
                  <a:ext cx="64561" cy="268989"/>
                </a:xfrm>
                <a:prstGeom prst="rect">
                  <a:avLst/>
                </a:prstGeom>
              </p:spPr>
            </p:pic>
            <p:pic>
              <p:nvPicPr>
                <p:cNvPr id="90" name="Picture 89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DAADA03-8F34-03F6-14FC-8280046D04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773890" y="4626197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91" name="Picture 90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76CE289-802C-8E67-5F10-2B5541C44D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626197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92" name="Picture 91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4D88F94-0D4B-28DF-630E-9C7ED8268B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425950"/>
                  <a:ext cx="264586" cy="68964"/>
                </a:xfrm>
                <a:prstGeom prst="rect">
                  <a:avLst/>
                </a:prstGeom>
              </p:spPr>
            </p:pic>
          </p:grpSp>
          <p:pic>
            <p:nvPicPr>
              <p:cNvPr id="93" name="Picture 92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C833AAD5-CCA3-941F-F683-7F88BA7EA9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21478" y="965981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94" name="Picture 93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BF238201-B35A-A083-91EF-C3FE01D1BA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21478" y="1171792"/>
                <a:ext cx="264586" cy="68964"/>
              </a:xfrm>
              <a:prstGeom prst="rect">
                <a:avLst/>
              </a:prstGeom>
            </p:spPr>
          </p:pic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A0EDE27-9B9D-2FF0-481C-787BB789F3AB}"/>
                </a:ext>
              </a:extLst>
            </p:cNvPr>
            <p:cNvGrpSpPr/>
            <p:nvPr/>
          </p:nvGrpSpPr>
          <p:grpSpPr>
            <a:xfrm rot="10800000">
              <a:off x="1248438" y="1506427"/>
              <a:ext cx="612355" cy="610082"/>
              <a:chOff x="387028" y="1825651"/>
              <a:chExt cx="612355" cy="610082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53C589CB-0DCD-C96A-540B-00FDE9F87581}"/>
                  </a:ext>
                </a:extLst>
              </p:cNvPr>
              <p:cNvGrpSpPr/>
              <p:nvPr/>
            </p:nvGrpSpPr>
            <p:grpSpPr>
              <a:xfrm>
                <a:off x="387028" y="1825651"/>
                <a:ext cx="612355" cy="610082"/>
                <a:chOff x="2440513" y="4156961"/>
                <a:chExt cx="612355" cy="610082"/>
              </a:xfrm>
            </p:grpSpPr>
            <p:pic>
              <p:nvPicPr>
                <p:cNvPr id="99" name="Picture 98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AA147602-EA18-BC05-8A65-5172FA22B7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40513" y="4156961"/>
                  <a:ext cx="612355" cy="610082"/>
                </a:xfrm>
                <a:prstGeom prst="rect">
                  <a:avLst/>
                </a:prstGeom>
              </p:spPr>
            </p:pic>
            <p:pic>
              <p:nvPicPr>
                <p:cNvPr id="100" name="Picture 99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02DCB7C-65E6-3CA4-C9BA-55E8D3C6C6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494879"/>
                  <a:ext cx="64561" cy="268989"/>
                </a:xfrm>
                <a:prstGeom prst="rect">
                  <a:avLst/>
                </a:prstGeom>
              </p:spPr>
            </p:pic>
            <p:pic>
              <p:nvPicPr>
                <p:cNvPr id="101" name="Picture 100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0254D8A-3EAA-808B-CAC2-2314CBF9AA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40513" y="4222491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102" name="Picture 101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049DEF9-9CBC-D574-54D2-7F5C6D80C4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773890" y="4226811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103" name="Picture 102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AC0743A-3F28-6A59-77AC-2BBF1A319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705416" y="4228841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104" name="Picture 103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08EAA48-B11B-4321-9230-2409406548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160137"/>
                  <a:ext cx="64561" cy="268989"/>
                </a:xfrm>
                <a:prstGeom prst="rect">
                  <a:avLst/>
                </a:prstGeom>
              </p:spPr>
            </p:pic>
            <p:pic>
              <p:nvPicPr>
                <p:cNvPr id="105" name="Picture 104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DBBD2B0-32ED-CADC-4FBD-B5D5CB3129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08616" y="4160136"/>
                  <a:ext cx="64561" cy="268989"/>
                </a:xfrm>
                <a:prstGeom prst="rect">
                  <a:avLst/>
                </a:prstGeom>
              </p:spPr>
            </p:pic>
            <p:pic>
              <p:nvPicPr>
                <p:cNvPr id="106" name="Picture 105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A9AFDB8F-DE93-9105-2DCE-428F022B09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626197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107" name="Picture 106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455AE0C-7D52-5827-B7E2-3E2F09A0BF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425950"/>
                  <a:ext cx="264586" cy="68964"/>
                </a:xfrm>
                <a:prstGeom prst="rect">
                  <a:avLst/>
                </a:prstGeom>
              </p:spPr>
            </p:pic>
          </p:grpSp>
          <p:pic>
            <p:nvPicPr>
              <p:cNvPr id="97" name="Picture 96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50AD971C-5040-F391-9E64-D65D109C55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7053" y="2296954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98" name="Picture 97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8B43C15E-7AD4-C7F4-57F1-57E4C4DA5D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7053" y="2095055"/>
                <a:ext cx="264586" cy="68964"/>
              </a:xfrm>
              <a:prstGeom prst="rect">
                <a:avLst/>
              </a:prstGeom>
            </p:spPr>
          </p:pic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AF1337F-7066-1935-5DDC-ECDC035F5A08}"/>
                </a:ext>
              </a:extLst>
            </p:cNvPr>
            <p:cNvGrpSpPr/>
            <p:nvPr/>
          </p:nvGrpSpPr>
          <p:grpSpPr>
            <a:xfrm>
              <a:off x="1262827" y="3536995"/>
              <a:ext cx="612355" cy="610082"/>
              <a:chOff x="543978" y="4455651"/>
              <a:chExt cx="612355" cy="610082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130715CE-884B-3315-18D3-AB0010088D1C}"/>
                  </a:ext>
                </a:extLst>
              </p:cNvPr>
              <p:cNvGrpSpPr/>
              <p:nvPr/>
            </p:nvGrpSpPr>
            <p:grpSpPr>
              <a:xfrm>
                <a:off x="543978" y="4455651"/>
                <a:ext cx="612355" cy="610082"/>
                <a:chOff x="2440513" y="4156961"/>
                <a:chExt cx="612355" cy="610082"/>
              </a:xfrm>
            </p:grpSpPr>
            <p:pic>
              <p:nvPicPr>
                <p:cNvPr id="110" name="Picture 109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92AC2C0-9FFF-739F-42CB-011A90B1D5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40513" y="4156961"/>
                  <a:ext cx="612355" cy="610082"/>
                </a:xfrm>
                <a:prstGeom prst="rect">
                  <a:avLst/>
                </a:prstGeom>
              </p:spPr>
            </p:pic>
            <p:pic>
              <p:nvPicPr>
                <p:cNvPr id="111" name="Picture 110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1F6BE0B-5C53-0E77-D146-7D2F5AA2DD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494879"/>
                  <a:ext cx="64561" cy="268989"/>
                </a:xfrm>
                <a:prstGeom prst="rect">
                  <a:avLst/>
                </a:prstGeom>
              </p:spPr>
            </p:pic>
            <p:pic>
              <p:nvPicPr>
                <p:cNvPr id="112" name="Picture 111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1CBA9D9-C827-A299-72BC-7AF35AA6EE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773823" y="4426297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114" name="Picture 113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CF4349B-7663-B6E0-A1BE-C0BB806FAF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773890" y="4226811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116" name="Picture 115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A5FCA7A-9775-AE47-33C8-40933236B8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08616" y="4491703"/>
                  <a:ext cx="64561" cy="268989"/>
                </a:xfrm>
                <a:prstGeom prst="rect">
                  <a:avLst/>
                </a:prstGeom>
              </p:spPr>
            </p:pic>
            <p:pic>
              <p:nvPicPr>
                <p:cNvPr id="118" name="Picture 117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FA62196-3ADE-210D-0D46-C24879E722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08616" y="4160136"/>
                  <a:ext cx="64561" cy="268989"/>
                </a:xfrm>
                <a:prstGeom prst="rect">
                  <a:avLst/>
                </a:prstGeom>
              </p:spPr>
            </p:pic>
            <p:pic>
              <p:nvPicPr>
                <p:cNvPr id="119" name="Picture 118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A79CA450-B80A-B12F-45F2-4C89B7F8DC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773890" y="4626197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120" name="Picture 119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626F4D3-250E-B8A5-C689-327EAB5199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626197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121" name="Picture 120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B77C289-1E78-75D2-4B01-0A70DA9167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425950"/>
                  <a:ext cx="264586" cy="68964"/>
                </a:xfrm>
                <a:prstGeom prst="rect">
                  <a:avLst/>
                </a:prstGeom>
              </p:spPr>
            </p:pic>
          </p:grpSp>
          <p:pic>
            <p:nvPicPr>
              <p:cNvPr id="122" name="Picture 121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4C1363F0-FF6A-157F-953C-CB971E8AB2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0651" y="4593320"/>
                <a:ext cx="64561" cy="268989"/>
              </a:xfrm>
              <a:prstGeom prst="rect">
                <a:avLst/>
              </a:prstGeom>
            </p:spPr>
          </p:pic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B99594F-6FB1-98CF-32DB-AFBFE70105AB}"/>
                </a:ext>
              </a:extLst>
            </p:cNvPr>
            <p:cNvGrpSpPr/>
            <p:nvPr/>
          </p:nvGrpSpPr>
          <p:grpSpPr>
            <a:xfrm>
              <a:off x="1262827" y="4215165"/>
              <a:ext cx="612355" cy="610082"/>
              <a:chOff x="543978" y="4455651"/>
              <a:chExt cx="612355" cy="610082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482174C5-68C3-AA11-B70F-96753D072061}"/>
                  </a:ext>
                </a:extLst>
              </p:cNvPr>
              <p:cNvGrpSpPr/>
              <p:nvPr/>
            </p:nvGrpSpPr>
            <p:grpSpPr>
              <a:xfrm>
                <a:off x="543978" y="4455651"/>
                <a:ext cx="612355" cy="610082"/>
                <a:chOff x="2440513" y="4156961"/>
                <a:chExt cx="612355" cy="610082"/>
              </a:xfrm>
            </p:grpSpPr>
            <p:pic>
              <p:nvPicPr>
                <p:cNvPr id="127" name="Picture 126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D562B9C-1140-DF4E-8875-54E6147BA8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40513" y="4156961"/>
                  <a:ext cx="612355" cy="610082"/>
                </a:xfrm>
                <a:prstGeom prst="rect">
                  <a:avLst/>
                </a:prstGeom>
              </p:spPr>
            </p:pic>
            <p:pic>
              <p:nvPicPr>
                <p:cNvPr id="128" name="Picture 127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0246B11-9359-5786-A3EB-9DBBBFE8B7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494879"/>
                  <a:ext cx="64561" cy="268989"/>
                </a:xfrm>
                <a:prstGeom prst="rect">
                  <a:avLst/>
                </a:prstGeom>
              </p:spPr>
            </p:pic>
            <p:pic>
              <p:nvPicPr>
                <p:cNvPr id="129" name="Picture 128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5FFBFAC-057B-18D3-A1BB-2CC90295FE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773823" y="4426297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131" name="Picture 130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1E2531D-694B-52C3-1B54-492DBBDE95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08616" y="4491703"/>
                  <a:ext cx="64561" cy="268989"/>
                </a:xfrm>
                <a:prstGeom prst="rect">
                  <a:avLst/>
                </a:prstGeom>
              </p:spPr>
            </p:pic>
            <p:pic>
              <p:nvPicPr>
                <p:cNvPr id="132" name="Picture 131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91F3995-EB44-06CE-EDD5-F5D200E7E8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05857" y="4294630"/>
                  <a:ext cx="64561" cy="268989"/>
                </a:xfrm>
                <a:prstGeom prst="rect">
                  <a:avLst/>
                </a:prstGeom>
              </p:spPr>
            </p:pic>
            <p:pic>
              <p:nvPicPr>
                <p:cNvPr id="133" name="Picture 132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01812C9-445D-E491-A547-6AD5EB25A0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773890" y="4626197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134" name="Picture 133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9A32B5C-4406-C72B-43D8-AF988DBFB0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626197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135" name="Picture 134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26F1A95-3B8E-1F43-3D72-DE7E060F2E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425950"/>
                  <a:ext cx="264586" cy="68964"/>
                </a:xfrm>
                <a:prstGeom prst="rect">
                  <a:avLst/>
                </a:prstGeom>
              </p:spPr>
            </p:pic>
          </p:grpSp>
          <p:pic>
            <p:nvPicPr>
              <p:cNvPr id="126" name="Picture 125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ED81FD62-09AF-02BC-31A5-B5FD28A22A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0651" y="4593320"/>
                <a:ext cx="64561" cy="268989"/>
              </a:xfrm>
              <a:prstGeom prst="rect">
                <a:avLst/>
              </a:prstGeom>
            </p:spPr>
          </p:pic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F2B0972-145A-F033-F9C1-221210B849B5}"/>
                </a:ext>
              </a:extLst>
            </p:cNvPr>
            <p:cNvGrpSpPr/>
            <p:nvPr/>
          </p:nvGrpSpPr>
          <p:grpSpPr>
            <a:xfrm>
              <a:off x="1266119" y="4887065"/>
              <a:ext cx="612355" cy="610082"/>
              <a:chOff x="2440513" y="4156961"/>
              <a:chExt cx="612355" cy="610082"/>
            </a:xfrm>
          </p:grpSpPr>
          <p:pic>
            <p:nvPicPr>
              <p:cNvPr id="150" name="Picture 149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1BE87ADE-18B4-85C1-90FF-613D50D249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40513" y="4156961"/>
                <a:ext cx="612355" cy="610082"/>
              </a:xfrm>
              <a:prstGeom prst="rect">
                <a:avLst/>
              </a:prstGeom>
            </p:spPr>
          </p:pic>
          <p:pic>
            <p:nvPicPr>
              <p:cNvPr id="151" name="Picture 150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71A3482D-DF1D-6B82-D8DD-52C4C4BEC1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08245" y="4494879"/>
                <a:ext cx="64561" cy="268989"/>
              </a:xfrm>
              <a:prstGeom prst="rect">
                <a:avLst/>
              </a:prstGeom>
            </p:spPr>
          </p:pic>
          <p:pic>
            <p:nvPicPr>
              <p:cNvPr id="153" name="Picture 152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5EFD345D-2355-9D50-A8A0-7191479C3E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40513" y="4222491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154" name="Picture 153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EC631F4F-36D8-CE98-1AD5-ACB33C1138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73890" y="4226811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155" name="Picture 154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0A4F6258-F95F-E923-BB24-623EC5B9C6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05416" y="4222491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156" name="Picture 155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CC16CE52-7385-7C1F-9179-2914730457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08616" y="4491703"/>
                <a:ext cx="64561" cy="268989"/>
              </a:xfrm>
              <a:prstGeom prst="rect">
                <a:avLst/>
              </a:prstGeom>
            </p:spPr>
          </p:pic>
          <p:pic>
            <p:nvPicPr>
              <p:cNvPr id="157" name="Picture 156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C4862295-9F16-8D94-7796-73A1907A5A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08245" y="4160137"/>
                <a:ext cx="64561" cy="268989"/>
              </a:xfrm>
              <a:prstGeom prst="rect">
                <a:avLst/>
              </a:prstGeom>
            </p:spPr>
          </p:pic>
          <p:pic>
            <p:nvPicPr>
              <p:cNvPr id="158" name="Picture 157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C5F0614A-E2B0-CDE7-A193-152F879F22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08616" y="4160136"/>
                <a:ext cx="64561" cy="268989"/>
              </a:xfrm>
              <a:prstGeom prst="rect">
                <a:avLst/>
              </a:prstGeom>
            </p:spPr>
          </p:pic>
          <p:pic>
            <p:nvPicPr>
              <p:cNvPr id="159" name="Picture 158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3526DA60-3C70-9D11-12C9-2C658C924A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73890" y="4626197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160" name="Picture 159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EC1B2E7B-62E9-9626-9103-E396FDC9D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08245" y="4626197"/>
                <a:ext cx="264586" cy="68964"/>
              </a:xfrm>
              <a:prstGeom prst="rect">
                <a:avLst/>
              </a:prstGeom>
            </p:spPr>
          </p:pic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AB68F499-D2D7-829B-47AE-001A289FB6ED}"/>
                </a:ext>
              </a:extLst>
            </p:cNvPr>
            <p:cNvGrpSpPr/>
            <p:nvPr/>
          </p:nvGrpSpPr>
          <p:grpSpPr>
            <a:xfrm rot="10800000">
              <a:off x="1242624" y="5556778"/>
              <a:ext cx="612355" cy="610082"/>
              <a:chOff x="543978" y="4455651"/>
              <a:chExt cx="612355" cy="610082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5D94C41-FABB-EE08-846F-D9FD7EC97285}"/>
                  </a:ext>
                </a:extLst>
              </p:cNvPr>
              <p:cNvGrpSpPr/>
              <p:nvPr/>
            </p:nvGrpSpPr>
            <p:grpSpPr>
              <a:xfrm>
                <a:off x="543978" y="4455651"/>
                <a:ext cx="612355" cy="610082"/>
                <a:chOff x="2440513" y="4156961"/>
                <a:chExt cx="612355" cy="610082"/>
              </a:xfrm>
            </p:grpSpPr>
            <p:pic>
              <p:nvPicPr>
                <p:cNvPr id="165" name="Picture 164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D50A17-4416-B4B8-749A-3BD5BC026A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40513" y="4156961"/>
                  <a:ext cx="612355" cy="610082"/>
                </a:xfrm>
                <a:prstGeom prst="rect">
                  <a:avLst/>
                </a:prstGeom>
              </p:spPr>
            </p:pic>
            <p:pic>
              <p:nvPicPr>
                <p:cNvPr id="166" name="Picture 165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5520435-43FC-8CA9-D6A1-3F151EE949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494879"/>
                  <a:ext cx="64561" cy="268989"/>
                </a:xfrm>
                <a:prstGeom prst="rect">
                  <a:avLst/>
                </a:prstGeom>
              </p:spPr>
            </p:pic>
            <p:pic>
              <p:nvPicPr>
                <p:cNvPr id="167" name="Picture 166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C7CBEAE-AD75-D69F-754B-BA749D74AC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773823" y="4426297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168" name="Picture 167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B219251-E026-26B9-AC01-22E3CF34FA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08616" y="4491703"/>
                  <a:ext cx="64561" cy="268989"/>
                </a:xfrm>
                <a:prstGeom prst="rect">
                  <a:avLst/>
                </a:prstGeom>
              </p:spPr>
            </p:pic>
            <p:pic>
              <p:nvPicPr>
                <p:cNvPr id="169" name="Picture 168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D21E24E-27A5-84EB-A1C9-062B3DC051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05857" y="4294630"/>
                  <a:ext cx="64561" cy="268989"/>
                </a:xfrm>
                <a:prstGeom prst="rect">
                  <a:avLst/>
                </a:prstGeom>
              </p:spPr>
            </p:pic>
            <p:pic>
              <p:nvPicPr>
                <p:cNvPr id="170" name="Picture 169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0EF9FDC-30DC-3117-0D2A-5F6D5F6FB4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773890" y="4626197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171" name="Picture 170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FFCB04B-9A70-CBFE-92A4-FE9B088033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626197"/>
                  <a:ext cx="264586" cy="68964"/>
                </a:xfrm>
                <a:prstGeom prst="rect">
                  <a:avLst/>
                </a:prstGeom>
              </p:spPr>
            </p:pic>
            <p:pic>
              <p:nvPicPr>
                <p:cNvPr id="172" name="Picture 171" descr="Background patter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48A51F6-F2D4-06F3-28DF-9577E59E27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08245" y="4425950"/>
                  <a:ext cx="264586" cy="68964"/>
                </a:xfrm>
                <a:prstGeom prst="rect">
                  <a:avLst/>
                </a:prstGeom>
              </p:spPr>
            </p:pic>
          </p:grpSp>
          <p:pic>
            <p:nvPicPr>
              <p:cNvPr id="164" name="Picture 163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C3744009-B3C6-7EBB-1421-B2F6D864AD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0651" y="4593320"/>
                <a:ext cx="64561" cy="268989"/>
              </a:xfrm>
              <a:prstGeom prst="rect">
                <a:avLst/>
              </a:prstGeom>
            </p:spPr>
          </p:pic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34CE9973-3C0E-39A4-06E8-B2A78846FCD5}"/>
                </a:ext>
              </a:extLst>
            </p:cNvPr>
            <p:cNvGrpSpPr/>
            <p:nvPr/>
          </p:nvGrpSpPr>
          <p:grpSpPr>
            <a:xfrm>
              <a:off x="1262827" y="2854097"/>
              <a:ext cx="615637" cy="610082"/>
              <a:chOff x="1854513" y="2060963"/>
              <a:chExt cx="615637" cy="610082"/>
            </a:xfrm>
          </p:grpSpPr>
          <p:pic>
            <p:nvPicPr>
              <p:cNvPr id="173" name="Picture 172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E7CAD940-38B8-B812-6D56-C19D446601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57795" y="2060963"/>
                <a:ext cx="612355" cy="610082"/>
              </a:xfrm>
              <a:prstGeom prst="rect">
                <a:avLst/>
              </a:prstGeom>
            </p:spPr>
          </p:pic>
          <p:pic>
            <p:nvPicPr>
              <p:cNvPr id="174" name="Picture 173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E02847D3-4FA9-34F5-313A-2C06AEA38B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10800000">
                <a:off x="1857689" y="2134610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175" name="Picture 174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33F32C12-EF58-3D4E-F7B7-372F499B23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10800000">
                <a:off x="1854513" y="2534632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176" name="Picture 175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30AA2E52-1973-297F-E27A-53E7FCCF76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10800000">
                <a:off x="2191488" y="2534362"/>
                <a:ext cx="264586" cy="68964"/>
              </a:xfrm>
              <a:prstGeom prst="rect">
                <a:avLst/>
              </a:prstGeom>
            </p:spPr>
          </p:pic>
        </p:grpSp>
      </p:grp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EC0A99E-7F11-D50C-709F-B1C90F3CF934}"/>
              </a:ext>
            </a:extLst>
          </p:cNvPr>
          <p:cNvCxnSpPr>
            <a:stCxn id="13" idx="1"/>
            <a:endCxn id="54" idx="3"/>
          </p:cNvCxnSpPr>
          <p:nvPr/>
        </p:nvCxnSpPr>
        <p:spPr>
          <a:xfrm flipH="1">
            <a:off x="1452103" y="389596"/>
            <a:ext cx="2408095" cy="3402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D50CAFD6-6D1F-13C1-CB00-0B6F54940355}"/>
              </a:ext>
            </a:extLst>
          </p:cNvPr>
          <p:cNvCxnSpPr>
            <a:stCxn id="69" idx="3"/>
            <a:endCxn id="13" idx="1"/>
          </p:cNvCxnSpPr>
          <p:nvPr/>
        </p:nvCxnSpPr>
        <p:spPr>
          <a:xfrm flipV="1">
            <a:off x="1452103" y="389596"/>
            <a:ext cx="2408095" cy="10193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7FC21701-3FA4-D36B-2635-7F7FBB0E251D}"/>
              </a:ext>
            </a:extLst>
          </p:cNvPr>
          <p:cNvCxnSpPr>
            <a:stCxn id="99" idx="1"/>
            <a:endCxn id="13" idx="1"/>
          </p:cNvCxnSpPr>
          <p:nvPr/>
        </p:nvCxnSpPr>
        <p:spPr>
          <a:xfrm flipV="1">
            <a:off x="1437712" y="389596"/>
            <a:ext cx="2422486" cy="16881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8739101-E2CA-6772-5D84-F236D673265D}"/>
              </a:ext>
            </a:extLst>
          </p:cNvPr>
          <p:cNvCxnSpPr>
            <a:stCxn id="85" idx="1"/>
            <a:endCxn id="13" idx="1"/>
          </p:cNvCxnSpPr>
          <p:nvPr/>
        </p:nvCxnSpPr>
        <p:spPr>
          <a:xfrm flipV="1">
            <a:off x="1452102" y="389596"/>
            <a:ext cx="2408096" cy="236653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807F1B39-A17B-2B9E-E79B-D18F03E90CB1}"/>
              </a:ext>
            </a:extLst>
          </p:cNvPr>
          <p:cNvCxnSpPr>
            <a:stCxn id="127" idx="3"/>
            <a:endCxn id="13" idx="1"/>
          </p:cNvCxnSpPr>
          <p:nvPr/>
        </p:nvCxnSpPr>
        <p:spPr>
          <a:xfrm flipV="1">
            <a:off x="1452101" y="389596"/>
            <a:ext cx="2408097" cy="439693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AEDABC1B-1CE7-699F-C755-F6B185B08D2A}"/>
              </a:ext>
            </a:extLst>
          </p:cNvPr>
          <p:cNvCxnSpPr>
            <a:stCxn id="165" idx="1"/>
            <a:endCxn id="13" idx="1"/>
          </p:cNvCxnSpPr>
          <p:nvPr/>
        </p:nvCxnSpPr>
        <p:spPr>
          <a:xfrm flipV="1">
            <a:off x="1431898" y="389596"/>
            <a:ext cx="2428300" cy="573854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DA5F833A-D1A3-1227-B632-111BDD21A3D6}"/>
              </a:ext>
            </a:extLst>
          </p:cNvPr>
          <p:cNvCxnSpPr>
            <a:stCxn id="110" idx="3"/>
            <a:endCxn id="14" idx="1"/>
          </p:cNvCxnSpPr>
          <p:nvPr/>
        </p:nvCxnSpPr>
        <p:spPr>
          <a:xfrm flipV="1">
            <a:off x="1452101" y="1065019"/>
            <a:ext cx="2408096" cy="3043337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5FC48937-0ABF-B04F-AAC8-8C44216A183C}"/>
              </a:ext>
            </a:extLst>
          </p:cNvPr>
          <p:cNvCxnSpPr>
            <a:stCxn id="173" idx="3"/>
            <a:endCxn id="14" idx="1"/>
          </p:cNvCxnSpPr>
          <p:nvPr/>
        </p:nvCxnSpPr>
        <p:spPr>
          <a:xfrm flipV="1">
            <a:off x="1455383" y="1065019"/>
            <a:ext cx="2404814" cy="2360439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9E85CA7-1BD7-3BE2-A583-7812FD5237A9}"/>
              </a:ext>
            </a:extLst>
          </p:cNvPr>
          <p:cNvCxnSpPr>
            <a:stCxn id="165" idx="1"/>
            <a:endCxn id="14" idx="1"/>
          </p:cNvCxnSpPr>
          <p:nvPr/>
        </p:nvCxnSpPr>
        <p:spPr>
          <a:xfrm flipV="1">
            <a:off x="1431898" y="1065019"/>
            <a:ext cx="2428299" cy="506312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83798244-CF16-9C8F-0E86-7D0219FFC429}"/>
              </a:ext>
            </a:extLst>
          </p:cNvPr>
          <p:cNvCxnSpPr>
            <a:stCxn id="15" idx="1"/>
            <a:endCxn id="54" idx="3"/>
          </p:cNvCxnSpPr>
          <p:nvPr/>
        </p:nvCxnSpPr>
        <p:spPr>
          <a:xfrm flipH="1" flipV="1">
            <a:off x="1452103" y="729860"/>
            <a:ext cx="2408093" cy="1010582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A30EF1D0-0217-4080-9F9A-CC125C61D90C}"/>
              </a:ext>
            </a:extLst>
          </p:cNvPr>
          <p:cNvCxnSpPr>
            <a:cxnSpLocks/>
            <a:stCxn id="15" idx="1"/>
            <a:endCxn id="85" idx="1"/>
          </p:cNvCxnSpPr>
          <p:nvPr/>
        </p:nvCxnSpPr>
        <p:spPr>
          <a:xfrm flipH="1">
            <a:off x="1452102" y="1740442"/>
            <a:ext cx="2408094" cy="1015687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9D486B3C-F8B7-6193-1B36-5A57CF5D0228}"/>
              </a:ext>
            </a:extLst>
          </p:cNvPr>
          <p:cNvCxnSpPr>
            <a:cxnSpLocks/>
            <a:stCxn id="15" idx="1"/>
            <a:endCxn id="127" idx="3"/>
          </p:cNvCxnSpPr>
          <p:nvPr/>
        </p:nvCxnSpPr>
        <p:spPr>
          <a:xfrm flipH="1">
            <a:off x="1452101" y="1740442"/>
            <a:ext cx="2408095" cy="3046084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0ED5042D-F6C6-97FF-362F-09B080B8E463}"/>
              </a:ext>
            </a:extLst>
          </p:cNvPr>
          <p:cNvCxnSpPr>
            <a:cxnSpLocks/>
            <a:stCxn id="15" idx="1"/>
            <a:endCxn id="150" idx="3"/>
          </p:cNvCxnSpPr>
          <p:nvPr/>
        </p:nvCxnSpPr>
        <p:spPr>
          <a:xfrm flipH="1">
            <a:off x="1455393" y="1740442"/>
            <a:ext cx="2404803" cy="3717984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0923A30F-562E-5EDD-9081-7DC6B09DD94A}"/>
              </a:ext>
            </a:extLst>
          </p:cNvPr>
          <p:cNvCxnSpPr>
            <a:cxnSpLocks/>
            <a:stCxn id="15" idx="1"/>
            <a:endCxn id="165" idx="1"/>
          </p:cNvCxnSpPr>
          <p:nvPr/>
        </p:nvCxnSpPr>
        <p:spPr>
          <a:xfrm flipH="1">
            <a:off x="1431898" y="1740442"/>
            <a:ext cx="2428298" cy="4387697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D54EE66-E747-75C0-F192-15F2DE6EE666}"/>
              </a:ext>
            </a:extLst>
          </p:cNvPr>
          <p:cNvCxnSpPr>
            <a:cxnSpLocks/>
            <a:stCxn id="16" idx="1"/>
            <a:endCxn id="54" idx="3"/>
          </p:cNvCxnSpPr>
          <p:nvPr/>
        </p:nvCxnSpPr>
        <p:spPr>
          <a:xfrm flipH="1" flipV="1">
            <a:off x="1452103" y="729860"/>
            <a:ext cx="2408092" cy="1686005"/>
          </a:xfrm>
          <a:prstGeom prst="line">
            <a:avLst/>
          </a:prstGeom>
          <a:ln w="127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2C46FFA3-10B6-473A-EAC0-FF1C7BC8B287}"/>
              </a:ext>
            </a:extLst>
          </p:cNvPr>
          <p:cNvCxnSpPr>
            <a:cxnSpLocks/>
            <a:stCxn id="16" idx="1"/>
            <a:endCxn id="69" idx="3"/>
          </p:cNvCxnSpPr>
          <p:nvPr/>
        </p:nvCxnSpPr>
        <p:spPr>
          <a:xfrm flipH="1" flipV="1">
            <a:off x="1452103" y="1408906"/>
            <a:ext cx="2408092" cy="1006959"/>
          </a:xfrm>
          <a:prstGeom prst="line">
            <a:avLst/>
          </a:prstGeom>
          <a:ln w="127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1D2AD01-5C6B-4D4F-7842-207C1C301AEE}"/>
              </a:ext>
            </a:extLst>
          </p:cNvPr>
          <p:cNvCxnSpPr>
            <a:cxnSpLocks/>
            <a:stCxn id="16" idx="1"/>
            <a:endCxn id="129" idx="3"/>
          </p:cNvCxnSpPr>
          <p:nvPr/>
        </p:nvCxnSpPr>
        <p:spPr>
          <a:xfrm flipH="1">
            <a:off x="1437642" y="2415865"/>
            <a:ext cx="2422553" cy="2369438"/>
          </a:xfrm>
          <a:prstGeom prst="line">
            <a:avLst/>
          </a:prstGeom>
          <a:ln w="127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C0238DA-9521-56C2-C96E-88BF60E6A088}"/>
              </a:ext>
            </a:extLst>
          </p:cNvPr>
          <p:cNvCxnSpPr>
            <a:cxnSpLocks/>
            <a:stCxn id="16" idx="1"/>
            <a:endCxn id="150" idx="3"/>
          </p:cNvCxnSpPr>
          <p:nvPr/>
        </p:nvCxnSpPr>
        <p:spPr>
          <a:xfrm flipH="1">
            <a:off x="1455393" y="2415865"/>
            <a:ext cx="2404802" cy="3042561"/>
          </a:xfrm>
          <a:prstGeom prst="line">
            <a:avLst/>
          </a:prstGeom>
          <a:ln w="127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BAD4E115-5F44-96DE-0AA4-E1AC975ED3B5}"/>
              </a:ext>
            </a:extLst>
          </p:cNvPr>
          <p:cNvCxnSpPr>
            <a:cxnSpLocks/>
            <a:stCxn id="16" idx="1"/>
            <a:endCxn id="165" idx="1"/>
          </p:cNvCxnSpPr>
          <p:nvPr/>
        </p:nvCxnSpPr>
        <p:spPr>
          <a:xfrm flipH="1">
            <a:off x="1431898" y="2415865"/>
            <a:ext cx="2428297" cy="3712274"/>
          </a:xfrm>
          <a:prstGeom prst="line">
            <a:avLst/>
          </a:prstGeom>
          <a:ln w="127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DC8F6218-6B87-49F4-69CE-AA82E472D0F1}"/>
              </a:ext>
            </a:extLst>
          </p:cNvPr>
          <p:cNvCxnSpPr>
            <a:cxnSpLocks/>
            <a:stCxn id="17" idx="1"/>
            <a:endCxn id="54" idx="3"/>
          </p:cNvCxnSpPr>
          <p:nvPr/>
        </p:nvCxnSpPr>
        <p:spPr>
          <a:xfrm flipH="1" flipV="1">
            <a:off x="1452103" y="729860"/>
            <a:ext cx="2408091" cy="236142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586403F6-88B8-730A-0727-1AC3B17EAEB0}"/>
              </a:ext>
            </a:extLst>
          </p:cNvPr>
          <p:cNvCxnSpPr>
            <a:cxnSpLocks/>
            <a:stCxn id="17" idx="1"/>
            <a:endCxn id="99" idx="1"/>
          </p:cNvCxnSpPr>
          <p:nvPr/>
        </p:nvCxnSpPr>
        <p:spPr>
          <a:xfrm flipH="1" flipV="1">
            <a:off x="1437712" y="2077788"/>
            <a:ext cx="2422482" cy="101350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3A0396D-F4DD-69B0-400B-3AC70D36DF8B}"/>
              </a:ext>
            </a:extLst>
          </p:cNvPr>
          <p:cNvCxnSpPr>
            <a:cxnSpLocks/>
            <a:stCxn id="17" idx="1"/>
            <a:endCxn id="69" idx="3"/>
          </p:cNvCxnSpPr>
          <p:nvPr/>
        </p:nvCxnSpPr>
        <p:spPr>
          <a:xfrm flipH="1" flipV="1">
            <a:off x="1452103" y="1408906"/>
            <a:ext cx="2408091" cy="168238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FF4A5F41-8E6D-FE3F-F931-CEAB780C4D97}"/>
              </a:ext>
            </a:extLst>
          </p:cNvPr>
          <p:cNvCxnSpPr>
            <a:cxnSpLocks/>
            <a:stCxn id="17" idx="1"/>
            <a:endCxn id="150" idx="3"/>
          </p:cNvCxnSpPr>
          <p:nvPr/>
        </p:nvCxnSpPr>
        <p:spPr>
          <a:xfrm flipH="1">
            <a:off x="1455393" y="3091288"/>
            <a:ext cx="2404801" cy="236713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16564ED2-5524-2DFB-C631-9FF9A81AAF3B}"/>
              </a:ext>
            </a:extLst>
          </p:cNvPr>
          <p:cNvCxnSpPr>
            <a:cxnSpLocks/>
            <a:stCxn id="18" idx="1"/>
            <a:endCxn id="99" idx="1"/>
          </p:cNvCxnSpPr>
          <p:nvPr/>
        </p:nvCxnSpPr>
        <p:spPr>
          <a:xfrm flipH="1" flipV="1">
            <a:off x="1437712" y="2077788"/>
            <a:ext cx="2422482" cy="1688923"/>
          </a:xfrm>
          <a:prstGeom prst="line">
            <a:avLst/>
          </a:prstGeom>
          <a:ln w="12700">
            <a:solidFill>
              <a:srgbClr val="44D7A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40C0E19-7F83-BE4D-5F47-B051EC180601}"/>
              </a:ext>
            </a:extLst>
          </p:cNvPr>
          <p:cNvCxnSpPr>
            <a:cxnSpLocks/>
            <a:stCxn id="18" idx="1"/>
            <a:endCxn id="69" idx="3"/>
          </p:cNvCxnSpPr>
          <p:nvPr/>
        </p:nvCxnSpPr>
        <p:spPr>
          <a:xfrm flipH="1" flipV="1">
            <a:off x="1452103" y="1408906"/>
            <a:ext cx="2408091" cy="2357805"/>
          </a:xfrm>
          <a:prstGeom prst="line">
            <a:avLst/>
          </a:prstGeom>
          <a:ln w="12700">
            <a:solidFill>
              <a:srgbClr val="44D7A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32A4176-8717-1FD3-2658-C9E3F988BFA7}"/>
              </a:ext>
            </a:extLst>
          </p:cNvPr>
          <p:cNvCxnSpPr>
            <a:cxnSpLocks/>
            <a:stCxn id="18" idx="1"/>
            <a:endCxn id="127" idx="3"/>
          </p:cNvCxnSpPr>
          <p:nvPr/>
        </p:nvCxnSpPr>
        <p:spPr>
          <a:xfrm flipH="1">
            <a:off x="1452101" y="3766711"/>
            <a:ext cx="2408093" cy="1019815"/>
          </a:xfrm>
          <a:prstGeom prst="line">
            <a:avLst/>
          </a:prstGeom>
          <a:ln w="12700">
            <a:solidFill>
              <a:srgbClr val="44D7A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F22C788-8B6E-C78B-4A87-792C3619A930}"/>
              </a:ext>
            </a:extLst>
          </p:cNvPr>
          <p:cNvCxnSpPr>
            <a:cxnSpLocks/>
            <a:stCxn id="18" idx="1"/>
            <a:endCxn id="150" idx="3"/>
          </p:cNvCxnSpPr>
          <p:nvPr/>
        </p:nvCxnSpPr>
        <p:spPr>
          <a:xfrm flipH="1">
            <a:off x="1455393" y="3766711"/>
            <a:ext cx="2404801" cy="1691715"/>
          </a:xfrm>
          <a:prstGeom prst="line">
            <a:avLst/>
          </a:prstGeom>
          <a:ln w="12700">
            <a:solidFill>
              <a:srgbClr val="44D7A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096F9F97-227E-5228-B812-21B81E105C83}"/>
              </a:ext>
            </a:extLst>
          </p:cNvPr>
          <p:cNvCxnSpPr>
            <a:cxnSpLocks/>
            <a:stCxn id="18" idx="1"/>
            <a:endCxn id="165" idx="1"/>
          </p:cNvCxnSpPr>
          <p:nvPr/>
        </p:nvCxnSpPr>
        <p:spPr>
          <a:xfrm flipH="1">
            <a:off x="1431898" y="3766711"/>
            <a:ext cx="2428296" cy="2361428"/>
          </a:xfrm>
          <a:prstGeom prst="line">
            <a:avLst/>
          </a:prstGeom>
          <a:ln w="12700">
            <a:solidFill>
              <a:srgbClr val="44D7A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9C0D9E3-C3B9-89EA-84A0-36EAF781BB76}"/>
              </a:ext>
            </a:extLst>
          </p:cNvPr>
          <p:cNvCxnSpPr>
            <a:cxnSpLocks/>
            <a:stCxn id="19" idx="1"/>
            <a:endCxn id="99" idx="1"/>
          </p:cNvCxnSpPr>
          <p:nvPr/>
        </p:nvCxnSpPr>
        <p:spPr>
          <a:xfrm flipH="1" flipV="1">
            <a:off x="1437712" y="2077788"/>
            <a:ext cx="2422481" cy="2364346"/>
          </a:xfrm>
          <a:prstGeom prst="line">
            <a:avLst/>
          </a:prstGeom>
          <a:ln w="12700">
            <a:solidFill>
              <a:srgbClr val="D7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73987C1-6EDC-D2A5-5A1D-95A5B6EF37AE}"/>
              </a:ext>
            </a:extLst>
          </p:cNvPr>
          <p:cNvCxnSpPr>
            <a:cxnSpLocks/>
            <a:stCxn id="19" idx="1"/>
            <a:endCxn id="85" idx="1"/>
          </p:cNvCxnSpPr>
          <p:nvPr/>
        </p:nvCxnSpPr>
        <p:spPr>
          <a:xfrm flipH="1" flipV="1">
            <a:off x="1452102" y="2756129"/>
            <a:ext cx="2408091" cy="1686005"/>
          </a:xfrm>
          <a:prstGeom prst="line">
            <a:avLst/>
          </a:prstGeom>
          <a:ln w="12700">
            <a:solidFill>
              <a:srgbClr val="D7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DE6B38BE-E65B-9093-53DF-B96F00C0F310}"/>
              </a:ext>
            </a:extLst>
          </p:cNvPr>
          <p:cNvCxnSpPr>
            <a:cxnSpLocks/>
            <a:stCxn id="19" idx="1"/>
            <a:endCxn id="69" idx="3"/>
          </p:cNvCxnSpPr>
          <p:nvPr/>
        </p:nvCxnSpPr>
        <p:spPr>
          <a:xfrm flipH="1" flipV="1">
            <a:off x="1452103" y="1408906"/>
            <a:ext cx="2408090" cy="3033228"/>
          </a:xfrm>
          <a:prstGeom prst="line">
            <a:avLst/>
          </a:prstGeom>
          <a:ln w="12700">
            <a:solidFill>
              <a:srgbClr val="D7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84DA90B4-3BED-301B-4B87-8ECD7BAF1A52}"/>
              </a:ext>
            </a:extLst>
          </p:cNvPr>
          <p:cNvCxnSpPr>
            <a:cxnSpLocks/>
            <a:stCxn id="19" idx="1"/>
            <a:endCxn id="127" idx="3"/>
          </p:cNvCxnSpPr>
          <p:nvPr/>
        </p:nvCxnSpPr>
        <p:spPr>
          <a:xfrm flipH="1">
            <a:off x="1452101" y="4442134"/>
            <a:ext cx="2408092" cy="344392"/>
          </a:xfrm>
          <a:prstGeom prst="line">
            <a:avLst/>
          </a:prstGeom>
          <a:ln w="12700">
            <a:solidFill>
              <a:srgbClr val="D7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46BCBA3F-8AE7-86AD-AB8E-B4DBCAE786E2}"/>
              </a:ext>
            </a:extLst>
          </p:cNvPr>
          <p:cNvCxnSpPr>
            <a:cxnSpLocks/>
            <a:stCxn id="19" idx="1"/>
            <a:endCxn id="150" idx="3"/>
          </p:cNvCxnSpPr>
          <p:nvPr/>
        </p:nvCxnSpPr>
        <p:spPr>
          <a:xfrm flipH="1">
            <a:off x="1455393" y="4442134"/>
            <a:ext cx="2404800" cy="1016292"/>
          </a:xfrm>
          <a:prstGeom prst="line">
            <a:avLst/>
          </a:prstGeom>
          <a:ln w="12700">
            <a:solidFill>
              <a:srgbClr val="D7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9B8F90AB-03A6-B112-B4BE-305D59F53042}"/>
              </a:ext>
            </a:extLst>
          </p:cNvPr>
          <p:cNvCxnSpPr>
            <a:cxnSpLocks/>
            <a:stCxn id="19" idx="1"/>
            <a:endCxn id="165" idx="1"/>
          </p:cNvCxnSpPr>
          <p:nvPr/>
        </p:nvCxnSpPr>
        <p:spPr>
          <a:xfrm flipH="1">
            <a:off x="1431898" y="4442134"/>
            <a:ext cx="2428295" cy="1686005"/>
          </a:xfrm>
          <a:prstGeom prst="line">
            <a:avLst/>
          </a:prstGeom>
          <a:ln w="12700">
            <a:solidFill>
              <a:srgbClr val="D7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737E6828-C55A-AAAA-63BE-0D838FF01F74}"/>
              </a:ext>
            </a:extLst>
          </p:cNvPr>
          <p:cNvCxnSpPr>
            <a:cxnSpLocks/>
            <a:stCxn id="20" idx="1"/>
            <a:endCxn id="129" idx="3"/>
          </p:cNvCxnSpPr>
          <p:nvPr/>
        </p:nvCxnSpPr>
        <p:spPr>
          <a:xfrm flipH="1" flipV="1">
            <a:off x="1437642" y="4785303"/>
            <a:ext cx="2422550" cy="3322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97845FCB-90FF-8F74-0040-B4505149D762}"/>
              </a:ext>
            </a:extLst>
          </p:cNvPr>
          <p:cNvCxnSpPr>
            <a:cxnSpLocks/>
            <a:stCxn id="20" idx="1"/>
            <a:endCxn id="54" idx="3"/>
          </p:cNvCxnSpPr>
          <p:nvPr/>
        </p:nvCxnSpPr>
        <p:spPr>
          <a:xfrm flipH="1" flipV="1">
            <a:off x="1452103" y="729860"/>
            <a:ext cx="2408089" cy="438769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42A468A7-11D0-48C2-0AE5-31A5DB1D616E}"/>
              </a:ext>
            </a:extLst>
          </p:cNvPr>
          <p:cNvCxnSpPr>
            <a:cxnSpLocks/>
            <a:stCxn id="20" idx="1"/>
            <a:endCxn id="69" idx="3"/>
          </p:cNvCxnSpPr>
          <p:nvPr/>
        </p:nvCxnSpPr>
        <p:spPr>
          <a:xfrm flipH="1" flipV="1">
            <a:off x="1452103" y="1408906"/>
            <a:ext cx="2408089" cy="370865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C2CCFF3C-6276-C8DC-E74E-D9187BB1706E}"/>
              </a:ext>
            </a:extLst>
          </p:cNvPr>
          <p:cNvCxnSpPr>
            <a:cxnSpLocks/>
            <a:stCxn id="21" idx="1"/>
            <a:endCxn id="54" idx="3"/>
          </p:cNvCxnSpPr>
          <p:nvPr/>
        </p:nvCxnSpPr>
        <p:spPr>
          <a:xfrm flipH="1" flipV="1">
            <a:off x="1452103" y="729860"/>
            <a:ext cx="2408088" cy="5063120"/>
          </a:xfrm>
          <a:prstGeom prst="line">
            <a:avLst/>
          </a:prstGeom>
          <a:ln w="12700">
            <a:solidFill>
              <a:srgbClr val="10BA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087C4D54-5938-D9F8-E467-CCE405C89E86}"/>
              </a:ext>
            </a:extLst>
          </p:cNvPr>
          <p:cNvCxnSpPr>
            <a:cxnSpLocks/>
            <a:stCxn id="21" idx="1"/>
            <a:endCxn id="69" idx="3"/>
          </p:cNvCxnSpPr>
          <p:nvPr/>
        </p:nvCxnSpPr>
        <p:spPr>
          <a:xfrm flipH="1" flipV="1">
            <a:off x="1452103" y="1408906"/>
            <a:ext cx="2408088" cy="4384074"/>
          </a:xfrm>
          <a:prstGeom prst="line">
            <a:avLst/>
          </a:prstGeom>
          <a:ln w="12700">
            <a:solidFill>
              <a:srgbClr val="10BA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1793BC16-6838-AF66-E6E6-9CF2A44C8D8E}"/>
              </a:ext>
            </a:extLst>
          </p:cNvPr>
          <p:cNvCxnSpPr>
            <a:cxnSpLocks/>
            <a:stCxn id="21" idx="1"/>
            <a:endCxn id="99" idx="1"/>
          </p:cNvCxnSpPr>
          <p:nvPr/>
        </p:nvCxnSpPr>
        <p:spPr>
          <a:xfrm flipH="1" flipV="1">
            <a:off x="1437712" y="2077788"/>
            <a:ext cx="2422479" cy="3715192"/>
          </a:xfrm>
          <a:prstGeom prst="line">
            <a:avLst/>
          </a:prstGeom>
          <a:ln w="12700">
            <a:solidFill>
              <a:srgbClr val="10BA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AD4D0874-A052-E646-0ABD-392FF9590E83}"/>
              </a:ext>
            </a:extLst>
          </p:cNvPr>
          <p:cNvCxnSpPr>
            <a:cxnSpLocks/>
            <a:stCxn id="21" idx="1"/>
            <a:endCxn id="85" idx="1"/>
          </p:cNvCxnSpPr>
          <p:nvPr/>
        </p:nvCxnSpPr>
        <p:spPr>
          <a:xfrm flipH="1" flipV="1">
            <a:off x="1452102" y="2756129"/>
            <a:ext cx="2408089" cy="3036851"/>
          </a:xfrm>
          <a:prstGeom prst="line">
            <a:avLst/>
          </a:prstGeom>
          <a:ln w="12700">
            <a:solidFill>
              <a:srgbClr val="10BA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E9E6B6E6-52FF-5A74-FAF0-8439796B08D1}"/>
              </a:ext>
            </a:extLst>
          </p:cNvPr>
          <p:cNvCxnSpPr>
            <a:cxnSpLocks/>
            <a:stCxn id="21" idx="1"/>
            <a:endCxn id="127" idx="3"/>
          </p:cNvCxnSpPr>
          <p:nvPr/>
        </p:nvCxnSpPr>
        <p:spPr>
          <a:xfrm flipH="1" flipV="1">
            <a:off x="1452101" y="4786526"/>
            <a:ext cx="2408090" cy="1006454"/>
          </a:xfrm>
          <a:prstGeom prst="line">
            <a:avLst/>
          </a:prstGeom>
          <a:ln w="12700">
            <a:solidFill>
              <a:srgbClr val="10BA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EF17FE79-9C81-E7B1-3A98-8EE774688E8F}"/>
              </a:ext>
            </a:extLst>
          </p:cNvPr>
          <p:cNvCxnSpPr>
            <a:cxnSpLocks/>
            <a:stCxn id="21" idx="1"/>
            <a:endCxn id="150" idx="3"/>
          </p:cNvCxnSpPr>
          <p:nvPr/>
        </p:nvCxnSpPr>
        <p:spPr>
          <a:xfrm flipH="1" flipV="1">
            <a:off x="1455393" y="5458426"/>
            <a:ext cx="2404798" cy="334554"/>
          </a:xfrm>
          <a:prstGeom prst="line">
            <a:avLst/>
          </a:prstGeom>
          <a:ln w="12700">
            <a:solidFill>
              <a:srgbClr val="10BA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DF30334D-0E84-6F5B-0656-B103D24C2058}"/>
              </a:ext>
            </a:extLst>
          </p:cNvPr>
          <p:cNvCxnSpPr>
            <a:cxnSpLocks/>
            <a:stCxn id="21" idx="1"/>
            <a:endCxn id="165" idx="1"/>
          </p:cNvCxnSpPr>
          <p:nvPr/>
        </p:nvCxnSpPr>
        <p:spPr>
          <a:xfrm flipH="1">
            <a:off x="1431898" y="5792980"/>
            <a:ext cx="2428293" cy="335159"/>
          </a:xfrm>
          <a:prstGeom prst="line">
            <a:avLst/>
          </a:prstGeom>
          <a:ln w="12700">
            <a:solidFill>
              <a:srgbClr val="10BA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CE04FBC8-0A13-633F-8FA9-DF6EB33AA59B}"/>
              </a:ext>
            </a:extLst>
          </p:cNvPr>
          <p:cNvCxnSpPr>
            <a:cxnSpLocks/>
            <a:stCxn id="22" idx="1"/>
            <a:endCxn id="54" idx="3"/>
          </p:cNvCxnSpPr>
          <p:nvPr/>
        </p:nvCxnSpPr>
        <p:spPr>
          <a:xfrm flipH="1" flipV="1">
            <a:off x="1452103" y="729860"/>
            <a:ext cx="2408087" cy="5738543"/>
          </a:xfrm>
          <a:prstGeom prst="line">
            <a:avLst/>
          </a:prstGeom>
          <a:ln w="12700">
            <a:solidFill>
              <a:srgbClr val="FF5CE9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FC35DD2C-5475-9313-7B7C-BC90B0C85DB9}"/>
              </a:ext>
            </a:extLst>
          </p:cNvPr>
          <p:cNvCxnSpPr>
            <a:cxnSpLocks/>
            <a:stCxn id="22" idx="1"/>
            <a:endCxn id="69" idx="3"/>
          </p:cNvCxnSpPr>
          <p:nvPr/>
        </p:nvCxnSpPr>
        <p:spPr>
          <a:xfrm flipH="1" flipV="1">
            <a:off x="1452103" y="1408906"/>
            <a:ext cx="2408087" cy="5059497"/>
          </a:xfrm>
          <a:prstGeom prst="line">
            <a:avLst/>
          </a:prstGeom>
          <a:ln w="12700">
            <a:solidFill>
              <a:srgbClr val="FF5CE9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2C70C28-35F8-46D1-C1F6-9413515AC979}"/>
              </a:ext>
            </a:extLst>
          </p:cNvPr>
          <p:cNvCxnSpPr>
            <a:cxnSpLocks/>
            <a:stCxn id="22" idx="1"/>
            <a:endCxn id="99" idx="1"/>
          </p:cNvCxnSpPr>
          <p:nvPr/>
        </p:nvCxnSpPr>
        <p:spPr>
          <a:xfrm flipH="1" flipV="1">
            <a:off x="1437712" y="2077788"/>
            <a:ext cx="2422478" cy="4390615"/>
          </a:xfrm>
          <a:prstGeom prst="line">
            <a:avLst/>
          </a:prstGeom>
          <a:ln w="12700">
            <a:solidFill>
              <a:srgbClr val="FF5CE9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981C101B-F461-D841-5F34-384F019643F2}"/>
              </a:ext>
            </a:extLst>
          </p:cNvPr>
          <p:cNvCxnSpPr>
            <a:cxnSpLocks/>
            <a:stCxn id="22" idx="1"/>
            <a:endCxn id="127" idx="3"/>
          </p:cNvCxnSpPr>
          <p:nvPr/>
        </p:nvCxnSpPr>
        <p:spPr>
          <a:xfrm flipH="1" flipV="1">
            <a:off x="1452101" y="4786526"/>
            <a:ext cx="2408089" cy="1681877"/>
          </a:xfrm>
          <a:prstGeom prst="line">
            <a:avLst/>
          </a:prstGeom>
          <a:ln w="12700">
            <a:solidFill>
              <a:srgbClr val="FF5CE9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1DF9E059-5507-2732-6343-7B0499D1F3CF}"/>
              </a:ext>
            </a:extLst>
          </p:cNvPr>
          <p:cNvCxnSpPr>
            <a:cxnSpLocks/>
            <a:stCxn id="22" idx="1"/>
            <a:endCxn id="150" idx="3"/>
          </p:cNvCxnSpPr>
          <p:nvPr/>
        </p:nvCxnSpPr>
        <p:spPr>
          <a:xfrm flipH="1" flipV="1">
            <a:off x="1455393" y="5458426"/>
            <a:ext cx="2404797" cy="1009977"/>
          </a:xfrm>
          <a:prstGeom prst="line">
            <a:avLst/>
          </a:prstGeom>
          <a:ln w="12700">
            <a:solidFill>
              <a:srgbClr val="FF5CE9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923910D8-6B00-18B0-9B34-D890C8719C37}"/>
              </a:ext>
            </a:extLst>
          </p:cNvPr>
          <p:cNvCxnSpPr>
            <a:cxnSpLocks/>
            <a:stCxn id="22" idx="1"/>
            <a:endCxn id="165" idx="1"/>
          </p:cNvCxnSpPr>
          <p:nvPr/>
        </p:nvCxnSpPr>
        <p:spPr>
          <a:xfrm flipH="1" flipV="1">
            <a:off x="1431898" y="6128139"/>
            <a:ext cx="2428292" cy="340264"/>
          </a:xfrm>
          <a:prstGeom prst="line">
            <a:avLst/>
          </a:prstGeom>
          <a:ln w="12700">
            <a:solidFill>
              <a:srgbClr val="FF5CE9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547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>
            <a:extLst>
              <a:ext uri="{FF2B5EF4-FFF2-40B4-BE49-F238E27FC236}">
                <a16:creationId xmlns:a16="http://schemas.microsoft.com/office/drawing/2014/main" id="{DBC3DE7E-735E-AB84-F828-C050D3D926A9}"/>
              </a:ext>
            </a:extLst>
          </p:cNvPr>
          <p:cNvSpPr/>
          <p:nvPr/>
        </p:nvSpPr>
        <p:spPr>
          <a:xfrm>
            <a:off x="3478283" y="2031469"/>
            <a:ext cx="360000" cy="360000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+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C90822-795C-0AFC-C15D-C1F211F1407C}"/>
              </a:ext>
            </a:extLst>
          </p:cNvPr>
          <p:cNvCxnSpPr>
            <a:cxnSpLocks/>
            <a:stCxn id="96" idx="3"/>
            <a:endCxn id="40" idx="2"/>
          </p:cNvCxnSpPr>
          <p:nvPr/>
        </p:nvCxnSpPr>
        <p:spPr>
          <a:xfrm>
            <a:off x="3038296" y="1532278"/>
            <a:ext cx="439987" cy="67919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C5D16FA-3D9A-998A-6D9D-F47A20862CF9}"/>
              </a:ext>
            </a:extLst>
          </p:cNvPr>
          <p:cNvCxnSpPr>
            <a:stCxn id="31" idx="0"/>
            <a:endCxn id="40" idx="2"/>
          </p:cNvCxnSpPr>
          <p:nvPr/>
        </p:nvCxnSpPr>
        <p:spPr>
          <a:xfrm flipV="1">
            <a:off x="3029921" y="2211469"/>
            <a:ext cx="448362" cy="142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DF0189C-46BC-5549-20EA-1F7A4A41DC01}"/>
              </a:ext>
            </a:extLst>
          </p:cNvPr>
          <p:cNvCxnSpPr>
            <a:cxnSpLocks/>
            <a:stCxn id="139" idx="3"/>
            <a:endCxn id="40" idx="2"/>
          </p:cNvCxnSpPr>
          <p:nvPr/>
        </p:nvCxnSpPr>
        <p:spPr>
          <a:xfrm flipV="1">
            <a:off x="3050595" y="2211469"/>
            <a:ext cx="427688" cy="67489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0AA573-AC41-4A07-6006-FFBB88879B44}"/>
              </a:ext>
            </a:extLst>
          </p:cNvPr>
          <p:cNvCxnSpPr>
            <a:cxnSpLocks/>
            <a:stCxn id="40" idx="6"/>
            <a:endCxn id="159" idx="1"/>
          </p:cNvCxnSpPr>
          <p:nvPr/>
        </p:nvCxnSpPr>
        <p:spPr>
          <a:xfrm>
            <a:off x="3838283" y="2211469"/>
            <a:ext cx="187631" cy="53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0D800A8-3ABA-9161-595F-508BC5ED3305}"/>
              </a:ext>
            </a:extLst>
          </p:cNvPr>
          <p:cNvSpPr txBox="1"/>
          <p:nvPr/>
        </p:nvSpPr>
        <p:spPr>
          <a:xfrm>
            <a:off x="3199577" y="1284453"/>
            <a:ext cx="835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Fragment 7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C4235A9-E66D-A3BC-7C0B-FFAC44A320E5}"/>
              </a:ext>
            </a:extLst>
          </p:cNvPr>
          <p:cNvCxnSpPr>
            <a:cxnSpLocks/>
            <a:stCxn id="81" idx="2"/>
          </p:cNvCxnSpPr>
          <p:nvPr/>
        </p:nvCxnSpPr>
        <p:spPr>
          <a:xfrm>
            <a:off x="3617309" y="1546063"/>
            <a:ext cx="386009" cy="360902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F616630-EF1C-ADD1-553A-71F02011071B}"/>
              </a:ext>
            </a:extLst>
          </p:cNvPr>
          <p:cNvSpPr txBox="1"/>
          <p:nvPr/>
        </p:nvSpPr>
        <p:spPr>
          <a:xfrm>
            <a:off x="4807430" y="1301479"/>
            <a:ext cx="871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Fragment 3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79BCAA4-D352-2EC1-F378-51F0AD2EF4E7}"/>
              </a:ext>
            </a:extLst>
          </p:cNvPr>
          <p:cNvCxnSpPr>
            <a:cxnSpLocks/>
            <a:stCxn id="84" idx="2"/>
          </p:cNvCxnSpPr>
          <p:nvPr/>
        </p:nvCxnSpPr>
        <p:spPr>
          <a:xfrm>
            <a:off x="5243384" y="1563089"/>
            <a:ext cx="389598" cy="374568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266DA7C-020E-DB4B-C91B-D7CDBA793E62}"/>
              </a:ext>
            </a:extLst>
          </p:cNvPr>
          <p:cNvSpPr txBox="1"/>
          <p:nvPr/>
        </p:nvSpPr>
        <p:spPr>
          <a:xfrm>
            <a:off x="6515831" y="1601373"/>
            <a:ext cx="826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Fragment 9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1178C6-9F79-7156-7995-F033F7E5A9E7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6929164" y="1862983"/>
            <a:ext cx="285791" cy="378724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CF6CF3A-5A52-787D-02D2-73FCA105E83F}"/>
              </a:ext>
            </a:extLst>
          </p:cNvPr>
          <p:cNvGrpSpPr/>
          <p:nvPr/>
        </p:nvGrpSpPr>
        <p:grpSpPr>
          <a:xfrm>
            <a:off x="2440400" y="1906965"/>
            <a:ext cx="612355" cy="610082"/>
            <a:chOff x="560913" y="936503"/>
            <a:chExt cx="612355" cy="610082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C52E4863-B86D-F65C-41C5-8FCF63187B72}"/>
                </a:ext>
              </a:extLst>
            </p:cNvPr>
            <p:cNvGrpSpPr/>
            <p:nvPr/>
          </p:nvGrpSpPr>
          <p:grpSpPr>
            <a:xfrm>
              <a:off x="560913" y="936503"/>
              <a:ext cx="612355" cy="610082"/>
              <a:chOff x="2440513" y="4156961"/>
              <a:chExt cx="612355" cy="610082"/>
            </a:xfrm>
          </p:grpSpPr>
          <p:pic>
            <p:nvPicPr>
              <p:cNvPr id="151" name="Picture 150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795EDB69-69B8-45C2-A4CD-6F43390C55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40513" y="4156961"/>
                <a:ext cx="612355" cy="610082"/>
              </a:xfrm>
              <a:prstGeom prst="rect">
                <a:avLst/>
              </a:prstGeom>
            </p:spPr>
          </p:pic>
          <p:pic>
            <p:nvPicPr>
              <p:cNvPr id="152" name="Picture 151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5BCA59C0-1DDD-2802-735C-DE79464F2B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08245" y="4494879"/>
                <a:ext cx="64561" cy="268989"/>
              </a:xfrm>
              <a:prstGeom prst="rect">
                <a:avLst/>
              </a:prstGeom>
            </p:spPr>
          </p:pic>
          <p:pic>
            <p:nvPicPr>
              <p:cNvPr id="153" name="Picture 152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9D2500CF-BB8A-67C1-BEFF-EAF85E864F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40513" y="4222491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154" name="Picture 153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E206FB87-B7ED-524F-28D2-55629716E5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08616" y="4491703"/>
                <a:ext cx="64561" cy="268989"/>
              </a:xfrm>
              <a:prstGeom prst="rect">
                <a:avLst/>
              </a:prstGeom>
            </p:spPr>
          </p:pic>
          <p:pic>
            <p:nvPicPr>
              <p:cNvPr id="155" name="Picture 154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3C73C8B8-4EEF-9679-C27B-3DE0BA4B2D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08245" y="4160137"/>
                <a:ext cx="64561" cy="268989"/>
              </a:xfrm>
              <a:prstGeom prst="rect">
                <a:avLst/>
              </a:prstGeom>
            </p:spPr>
          </p:pic>
          <p:pic>
            <p:nvPicPr>
              <p:cNvPr id="156" name="Picture 155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E5058E25-D9BE-2A5A-FBF5-6FE9147810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73890" y="4626197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157" name="Picture 156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97E16E1D-51AF-7531-0DD4-77E43BCE22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08245" y="4626197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158" name="Picture 157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9677FFEC-3586-30D2-2BFE-386BABB3E2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08245" y="4425950"/>
                <a:ext cx="264586" cy="68964"/>
              </a:xfrm>
              <a:prstGeom prst="rect">
                <a:avLst/>
              </a:prstGeom>
            </p:spPr>
          </p:pic>
        </p:grpSp>
        <p:pic>
          <p:nvPicPr>
            <p:cNvPr id="149" name="Picture 148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56ABA73D-F4E6-FB68-1AA4-CD7FE363ED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9353" y="1002033"/>
              <a:ext cx="264586" cy="68964"/>
            </a:xfrm>
            <a:prstGeom prst="rect">
              <a:avLst/>
            </a:prstGeom>
          </p:spPr>
        </p:pic>
        <p:pic>
          <p:nvPicPr>
            <p:cNvPr id="150" name="Picture 149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45B64833-592B-8556-9C88-D86482AB3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9353" y="1207844"/>
              <a:ext cx="264586" cy="6896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D7C7811-7001-EF44-E9E1-B09B9BDD55AC}"/>
              </a:ext>
            </a:extLst>
          </p:cNvPr>
          <p:cNvGrpSpPr/>
          <p:nvPr/>
        </p:nvGrpSpPr>
        <p:grpSpPr>
          <a:xfrm>
            <a:off x="2438240" y="2581321"/>
            <a:ext cx="612355" cy="610082"/>
            <a:chOff x="387028" y="1825651"/>
            <a:chExt cx="612355" cy="61008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898F862-3B43-0662-2BB0-0EB75CC9A1D6}"/>
                </a:ext>
              </a:extLst>
            </p:cNvPr>
            <p:cNvGrpSpPr/>
            <p:nvPr/>
          </p:nvGrpSpPr>
          <p:grpSpPr>
            <a:xfrm>
              <a:off x="387028" y="1825651"/>
              <a:ext cx="612355" cy="610082"/>
              <a:chOff x="2440513" y="4156961"/>
              <a:chExt cx="612355" cy="610082"/>
            </a:xfrm>
          </p:grpSpPr>
          <p:pic>
            <p:nvPicPr>
              <p:cNvPr id="139" name="Picture 138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7D82119A-7257-BBFB-4F20-9AC4477A34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40513" y="4156961"/>
                <a:ext cx="612355" cy="610082"/>
              </a:xfrm>
              <a:prstGeom prst="rect">
                <a:avLst/>
              </a:prstGeom>
            </p:spPr>
          </p:pic>
          <p:pic>
            <p:nvPicPr>
              <p:cNvPr id="140" name="Picture 139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28621FE1-E4C7-6A30-996E-3975F12CAB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08245" y="4494879"/>
                <a:ext cx="64561" cy="268989"/>
              </a:xfrm>
              <a:prstGeom prst="rect">
                <a:avLst/>
              </a:prstGeom>
            </p:spPr>
          </p:pic>
          <p:pic>
            <p:nvPicPr>
              <p:cNvPr id="141" name="Picture 140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827F1B19-2799-BA46-44A9-0FE907BCBC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40513" y="4222491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142" name="Picture 141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4BCE2F93-9FE1-6C4B-D9FB-DC6D24FAB0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73890" y="4226811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143" name="Picture 142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497C31C2-B67E-60DE-A03A-9AAD96F8D0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05416" y="4228841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144" name="Picture 143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14E02E87-02CB-7CCF-5243-B1A6A5B0C7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08245" y="4160137"/>
                <a:ext cx="64561" cy="268989"/>
              </a:xfrm>
              <a:prstGeom prst="rect">
                <a:avLst/>
              </a:prstGeom>
            </p:spPr>
          </p:pic>
          <p:pic>
            <p:nvPicPr>
              <p:cNvPr id="145" name="Picture 144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20098284-F5E5-4CE4-1191-CC37E29CB4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08616" y="4160136"/>
                <a:ext cx="64561" cy="268989"/>
              </a:xfrm>
              <a:prstGeom prst="rect">
                <a:avLst/>
              </a:prstGeom>
            </p:spPr>
          </p:pic>
          <p:pic>
            <p:nvPicPr>
              <p:cNvPr id="146" name="Picture 145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0B852D17-1685-61DB-D01E-9C4DBA740C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08245" y="4626197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147" name="Picture 146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D37019AE-63C0-57D0-585E-8878EE7B12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08245" y="4425950"/>
                <a:ext cx="264586" cy="68964"/>
              </a:xfrm>
              <a:prstGeom prst="rect">
                <a:avLst/>
              </a:prstGeom>
            </p:spPr>
          </p:pic>
        </p:grpSp>
        <p:pic>
          <p:nvPicPr>
            <p:cNvPr id="137" name="Picture 136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89F2F129-F7A0-1849-A65C-57BBFF2BB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7053" y="2296954"/>
              <a:ext cx="264586" cy="68964"/>
            </a:xfrm>
            <a:prstGeom prst="rect">
              <a:avLst/>
            </a:prstGeom>
          </p:spPr>
        </p:pic>
        <p:pic>
          <p:nvPicPr>
            <p:cNvPr id="138" name="Picture 137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6E0D630A-75BD-12B2-2B76-57DB1293EC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7053" y="2095055"/>
              <a:ext cx="264586" cy="68964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69BA5A1-1615-BA2C-3E20-0FF1D0679DDA}"/>
              </a:ext>
            </a:extLst>
          </p:cNvPr>
          <p:cNvGrpSpPr/>
          <p:nvPr/>
        </p:nvGrpSpPr>
        <p:grpSpPr>
          <a:xfrm rot="10800000">
            <a:off x="5622800" y="2555391"/>
            <a:ext cx="612355" cy="610082"/>
            <a:chOff x="387028" y="1825651"/>
            <a:chExt cx="612355" cy="61008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3EBC126-2B9F-6EC6-43FA-1EDAFFA4BC92}"/>
                </a:ext>
              </a:extLst>
            </p:cNvPr>
            <p:cNvGrpSpPr/>
            <p:nvPr/>
          </p:nvGrpSpPr>
          <p:grpSpPr>
            <a:xfrm>
              <a:off x="387028" y="1825651"/>
              <a:ext cx="612355" cy="610082"/>
              <a:chOff x="2440513" y="4156961"/>
              <a:chExt cx="612355" cy="610082"/>
            </a:xfrm>
          </p:grpSpPr>
          <p:pic>
            <p:nvPicPr>
              <p:cNvPr id="116" name="Picture 115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D4C255E2-32E3-DAA7-1901-5236761396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40513" y="4156961"/>
                <a:ext cx="612355" cy="610082"/>
              </a:xfrm>
              <a:prstGeom prst="rect">
                <a:avLst/>
              </a:prstGeom>
            </p:spPr>
          </p:pic>
          <p:pic>
            <p:nvPicPr>
              <p:cNvPr id="117" name="Picture 116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F1903389-7D82-8C1D-B678-7732E7A16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08245" y="4494879"/>
                <a:ext cx="64561" cy="268989"/>
              </a:xfrm>
              <a:prstGeom prst="rect">
                <a:avLst/>
              </a:prstGeom>
            </p:spPr>
          </p:pic>
          <p:pic>
            <p:nvPicPr>
              <p:cNvPr id="118" name="Picture 117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70CE01E1-6043-0540-88E0-0217924827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40513" y="4222491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119" name="Picture 118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2DD82E5A-0FAB-E5B5-C97E-6EE514AEEA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73890" y="4226811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120" name="Picture 119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DE84EC0D-271F-C8A7-7A74-AD8A13E5C8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05416" y="4228841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121" name="Picture 120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AD8882F2-F447-3235-BF7D-3422BBBB84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08245" y="4160137"/>
                <a:ext cx="64561" cy="268989"/>
              </a:xfrm>
              <a:prstGeom prst="rect">
                <a:avLst/>
              </a:prstGeom>
            </p:spPr>
          </p:pic>
          <p:pic>
            <p:nvPicPr>
              <p:cNvPr id="122" name="Picture 121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6A2E6D53-1335-7D92-C97F-FE387B9EC0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08616" y="4160136"/>
                <a:ext cx="64561" cy="268989"/>
              </a:xfrm>
              <a:prstGeom prst="rect">
                <a:avLst/>
              </a:prstGeom>
            </p:spPr>
          </p:pic>
          <p:pic>
            <p:nvPicPr>
              <p:cNvPr id="123" name="Picture 122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999BA141-EB02-36B0-8F20-2BCE359CD1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08245" y="4626197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124" name="Picture 123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5A1D1395-5334-F4D8-7142-2B25F144C6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08245" y="4425950"/>
                <a:ext cx="264586" cy="68964"/>
              </a:xfrm>
              <a:prstGeom prst="rect">
                <a:avLst/>
              </a:prstGeom>
            </p:spPr>
          </p:pic>
        </p:grpSp>
        <p:pic>
          <p:nvPicPr>
            <p:cNvPr id="114" name="Picture 113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64434BBA-8966-E291-A46A-9D41585F8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7053" y="2296954"/>
              <a:ext cx="264586" cy="68964"/>
            </a:xfrm>
            <a:prstGeom prst="rect">
              <a:avLst/>
            </a:prstGeom>
          </p:spPr>
        </p:pic>
        <p:pic>
          <p:nvPicPr>
            <p:cNvPr id="115" name="Picture 114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E519E68A-BC65-FD6A-CF47-A0F7BE686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7053" y="2095055"/>
              <a:ext cx="264586" cy="68964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EE361D9-CE66-902C-A034-90023F5DCDB7}"/>
              </a:ext>
            </a:extLst>
          </p:cNvPr>
          <p:cNvGrpSpPr/>
          <p:nvPr/>
        </p:nvGrpSpPr>
        <p:grpSpPr>
          <a:xfrm>
            <a:off x="2440400" y="1228460"/>
            <a:ext cx="612355" cy="610082"/>
            <a:chOff x="543978" y="4455651"/>
            <a:chExt cx="612355" cy="610082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2DE7B28-9D44-8305-9AE6-2D9F4C08FAC0}"/>
                </a:ext>
              </a:extLst>
            </p:cNvPr>
            <p:cNvGrpSpPr/>
            <p:nvPr/>
          </p:nvGrpSpPr>
          <p:grpSpPr>
            <a:xfrm>
              <a:off x="543978" y="4455651"/>
              <a:ext cx="612355" cy="610082"/>
              <a:chOff x="2440513" y="4156961"/>
              <a:chExt cx="612355" cy="610082"/>
            </a:xfrm>
          </p:grpSpPr>
          <p:pic>
            <p:nvPicPr>
              <p:cNvPr id="94" name="Picture 93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1618EC44-52B6-BE42-752E-BDDFFAC65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40513" y="4156961"/>
                <a:ext cx="612355" cy="610082"/>
              </a:xfrm>
              <a:prstGeom prst="rect">
                <a:avLst/>
              </a:prstGeom>
            </p:spPr>
          </p:pic>
          <p:pic>
            <p:nvPicPr>
              <p:cNvPr id="95" name="Picture 94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EAFACAF3-85D2-5864-DE39-2A71269B37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08245" y="4494879"/>
                <a:ext cx="64561" cy="268989"/>
              </a:xfrm>
              <a:prstGeom prst="rect">
                <a:avLst/>
              </a:prstGeom>
            </p:spPr>
          </p:pic>
          <p:pic>
            <p:nvPicPr>
              <p:cNvPr id="96" name="Picture 95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F6B6C123-F0CE-DA71-F1C8-F948254148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73823" y="4426297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97" name="Picture 96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137F0047-D5EF-8680-9260-1395946C74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08616" y="4491703"/>
                <a:ext cx="64561" cy="268989"/>
              </a:xfrm>
              <a:prstGeom prst="rect">
                <a:avLst/>
              </a:prstGeom>
            </p:spPr>
          </p:pic>
          <p:pic>
            <p:nvPicPr>
              <p:cNvPr id="98" name="Picture 97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FBD23FAA-EF77-FBDB-142C-056E440C62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05857" y="4294630"/>
                <a:ext cx="64561" cy="268989"/>
              </a:xfrm>
              <a:prstGeom prst="rect">
                <a:avLst/>
              </a:prstGeom>
            </p:spPr>
          </p:pic>
          <p:pic>
            <p:nvPicPr>
              <p:cNvPr id="99" name="Picture 98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C505C599-7D87-7745-69D3-1A401C86A0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73890" y="4626197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100" name="Picture 99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D8866C06-8205-F2D7-E26D-27AC51CBE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08245" y="4626197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101" name="Picture 100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E9F2B7EF-898C-4E3E-19B7-5D28B58556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08245" y="4425950"/>
                <a:ext cx="264586" cy="68964"/>
              </a:xfrm>
              <a:prstGeom prst="rect">
                <a:avLst/>
              </a:prstGeom>
            </p:spPr>
          </p:pic>
        </p:grpSp>
        <p:pic>
          <p:nvPicPr>
            <p:cNvPr id="93" name="Picture 92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DDF57718-D599-E66E-9047-EF7E3D893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0651" y="4593320"/>
              <a:ext cx="64561" cy="268989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D5B44BD-1972-9DA6-6879-7C5CB2EC2EDD}"/>
              </a:ext>
            </a:extLst>
          </p:cNvPr>
          <p:cNvGrpSpPr/>
          <p:nvPr/>
        </p:nvGrpSpPr>
        <p:grpSpPr>
          <a:xfrm>
            <a:off x="4025913" y="1232671"/>
            <a:ext cx="612355" cy="610082"/>
            <a:chOff x="2440513" y="4156961"/>
            <a:chExt cx="612355" cy="610082"/>
          </a:xfrm>
        </p:grpSpPr>
        <p:pic>
          <p:nvPicPr>
            <p:cNvPr id="76" name="Picture 75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E2F7D421-9E0E-9BCA-F188-216C1101A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0513" y="4156961"/>
              <a:ext cx="612355" cy="610082"/>
            </a:xfrm>
            <a:prstGeom prst="rect">
              <a:avLst/>
            </a:prstGeom>
          </p:spPr>
        </p:pic>
        <p:pic>
          <p:nvPicPr>
            <p:cNvPr id="77" name="Picture 76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000CA55C-7786-BFCF-B86C-A4F1792C3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245" y="4494879"/>
              <a:ext cx="64561" cy="268989"/>
            </a:xfrm>
            <a:prstGeom prst="rect">
              <a:avLst/>
            </a:prstGeom>
          </p:spPr>
        </p:pic>
        <p:pic>
          <p:nvPicPr>
            <p:cNvPr id="78" name="Picture 77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FEF6FE73-CE9A-2611-85B6-D4CAFD644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0513" y="4222491"/>
              <a:ext cx="264586" cy="68964"/>
            </a:xfrm>
            <a:prstGeom prst="rect">
              <a:avLst/>
            </a:prstGeom>
          </p:spPr>
        </p:pic>
        <p:pic>
          <p:nvPicPr>
            <p:cNvPr id="79" name="Picture 78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22112ACC-4B37-5254-55F3-0E98E263D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73890" y="4226811"/>
              <a:ext cx="264586" cy="68964"/>
            </a:xfrm>
            <a:prstGeom prst="rect">
              <a:avLst/>
            </a:prstGeom>
          </p:spPr>
        </p:pic>
        <p:pic>
          <p:nvPicPr>
            <p:cNvPr id="80" name="Picture 79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E20B5644-F704-AF8F-B4CC-CB896A5E3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05416" y="4222491"/>
              <a:ext cx="264586" cy="68964"/>
            </a:xfrm>
            <a:prstGeom prst="rect">
              <a:avLst/>
            </a:prstGeom>
          </p:spPr>
        </p:pic>
        <p:pic>
          <p:nvPicPr>
            <p:cNvPr id="82" name="Picture 81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D5B385B4-3F34-2C4A-857F-6FB06517B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08616" y="4491703"/>
              <a:ext cx="64561" cy="268989"/>
            </a:xfrm>
            <a:prstGeom prst="rect">
              <a:avLst/>
            </a:prstGeom>
          </p:spPr>
        </p:pic>
        <p:pic>
          <p:nvPicPr>
            <p:cNvPr id="88" name="Picture 87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615E71EB-74C2-3F3C-31EC-C884D06AAE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245" y="4160137"/>
              <a:ext cx="64561" cy="268989"/>
            </a:xfrm>
            <a:prstGeom prst="rect">
              <a:avLst/>
            </a:prstGeom>
          </p:spPr>
        </p:pic>
        <p:pic>
          <p:nvPicPr>
            <p:cNvPr id="89" name="Picture 88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322AC913-9781-63B2-E3A8-E420E2BDB3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08616" y="4160136"/>
              <a:ext cx="64561" cy="268989"/>
            </a:xfrm>
            <a:prstGeom prst="rect">
              <a:avLst/>
            </a:prstGeom>
          </p:spPr>
        </p:pic>
        <p:pic>
          <p:nvPicPr>
            <p:cNvPr id="90" name="Picture 89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83C9C3F1-15C5-530F-AD0C-2FB2D2B5E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73890" y="4626197"/>
              <a:ext cx="264586" cy="68964"/>
            </a:xfrm>
            <a:prstGeom prst="rect">
              <a:avLst/>
            </a:prstGeom>
          </p:spPr>
        </p:pic>
        <p:pic>
          <p:nvPicPr>
            <p:cNvPr id="91" name="Picture 90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22E24152-5E3D-ACC8-2ED5-54AC9E903D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8245" y="4626197"/>
              <a:ext cx="264586" cy="68964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241D66E-190C-26D8-708D-390572585648}"/>
              </a:ext>
            </a:extLst>
          </p:cNvPr>
          <p:cNvGrpSpPr/>
          <p:nvPr/>
        </p:nvGrpSpPr>
        <p:grpSpPr>
          <a:xfrm rot="10800000">
            <a:off x="4020649" y="2587305"/>
            <a:ext cx="612355" cy="610082"/>
            <a:chOff x="543978" y="4455651"/>
            <a:chExt cx="612355" cy="61008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41B15DF-585A-1504-FF4F-67FE037B6871}"/>
                </a:ext>
              </a:extLst>
            </p:cNvPr>
            <p:cNvGrpSpPr/>
            <p:nvPr/>
          </p:nvGrpSpPr>
          <p:grpSpPr>
            <a:xfrm>
              <a:off x="543978" y="4455651"/>
              <a:ext cx="612355" cy="610082"/>
              <a:chOff x="2440513" y="4156961"/>
              <a:chExt cx="612355" cy="610082"/>
            </a:xfrm>
          </p:grpSpPr>
          <p:pic>
            <p:nvPicPr>
              <p:cNvPr id="59" name="Picture 58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5B933B88-48C9-05A4-8699-D31F5388A2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40513" y="4156961"/>
                <a:ext cx="612355" cy="610082"/>
              </a:xfrm>
              <a:prstGeom prst="rect">
                <a:avLst/>
              </a:prstGeom>
            </p:spPr>
          </p:pic>
          <p:pic>
            <p:nvPicPr>
              <p:cNvPr id="60" name="Picture 59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24535E86-EA39-5193-D20D-CF01DFE438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08245" y="4494879"/>
                <a:ext cx="64561" cy="268989"/>
              </a:xfrm>
              <a:prstGeom prst="rect">
                <a:avLst/>
              </a:prstGeom>
            </p:spPr>
          </p:pic>
          <p:pic>
            <p:nvPicPr>
              <p:cNvPr id="61" name="Picture 60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DA4DC8B1-CC21-D69D-A2B6-43E10E7741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73823" y="4426297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62" name="Picture 61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02B0A507-79D8-42AB-2055-891F5943A2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08616" y="4491703"/>
                <a:ext cx="64561" cy="268989"/>
              </a:xfrm>
              <a:prstGeom prst="rect">
                <a:avLst/>
              </a:prstGeom>
            </p:spPr>
          </p:pic>
          <p:pic>
            <p:nvPicPr>
              <p:cNvPr id="63" name="Picture 62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185DF127-179C-D95F-B3C9-D73733E6C0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05857" y="4294630"/>
                <a:ext cx="64561" cy="268989"/>
              </a:xfrm>
              <a:prstGeom prst="rect">
                <a:avLst/>
              </a:prstGeom>
            </p:spPr>
          </p:pic>
          <p:pic>
            <p:nvPicPr>
              <p:cNvPr id="71" name="Picture 70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5BCDD517-5DAA-6C3D-BEEE-6712995AD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73890" y="4626197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73" name="Picture 72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AF2AEC27-0FAC-3BDC-C001-A63D62B4F1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08245" y="4626197"/>
                <a:ext cx="264586" cy="68964"/>
              </a:xfrm>
              <a:prstGeom prst="rect">
                <a:avLst/>
              </a:prstGeom>
            </p:spPr>
          </p:pic>
          <p:pic>
            <p:nvPicPr>
              <p:cNvPr id="74" name="Picture 73" descr="Background pattern&#10;&#10;Description automatically generated with medium confidence">
                <a:extLst>
                  <a:ext uri="{FF2B5EF4-FFF2-40B4-BE49-F238E27FC236}">
                    <a16:creationId xmlns:a16="http://schemas.microsoft.com/office/drawing/2014/main" id="{E67A1237-9D98-EC4B-D6DF-421691904E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08245" y="4425950"/>
                <a:ext cx="264586" cy="68964"/>
              </a:xfrm>
              <a:prstGeom prst="rect">
                <a:avLst/>
              </a:prstGeom>
            </p:spPr>
          </p:pic>
        </p:grpSp>
        <p:pic>
          <p:nvPicPr>
            <p:cNvPr id="58" name="Picture 57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7DF2BB58-811C-CB07-831B-E287EBF0E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0651" y="4593320"/>
              <a:ext cx="64561" cy="268989"/>
            </a:xfrm>
            <a:prstGeom prst="rect">
              <a:avLst/>
            </a:prstGeom>
          </p:spPr>
        </p:pic>
      </p:grpSp>
      <p:pic>
        <p:nvPicPr>
          <p:cNvPr id="159" name="Picture 15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28D526F0-95F2-C8C1-ED5E-6247B0E33F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5914" y="1906965"/>
            <a:ext cx="612355" cy="610082"/>
          </a:xfrm>
          <a:prstGeom prst="rect">
            <a:avLst/>
          </a:prstGeom>
        </p:spPr>
      </p:pic>
      <p:pic>
        <p:nvPicPr>
          <p:cNvPr id="160" name="Picture 15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1DC557F4-501A-A029-105D-12ADFE9E92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0"/>
          <a:stretch/>
        </p:blipFill>
        <p:spPr>
          <a:xfrm>
            <a:off x="5632982" y="1906965"/>
            <a:ext cx="612355" cy="610082"/>
          </a:xfrm>
          <a:prstGeom prst="rect">
            <a:avLst/>
          </a:prstGeom>
        </p:spPr>
      </p:pic>
      <p:pic>
        <p:nvPicPr>
          <p:cNvPr id="161" name="Picture 160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711CE5B3-BD81-3205-E56F-11F06DCC94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9556" y="2223513"/>
            <a:ext cx="612355" cy="610082"/>
          </a:xfrm>
          <a:prstGeom prst="rect">
            <a:avLst/>
          </a:prstGeom>
        </p:spPr>
      </p:pic>
      <p:sp>
        <p:nvSpPr>
          <p:cNvPr id="173" name="Oval 172">
            <a:extLst>
              <a:ext uri="{FF2B5EF4-FFF2-40B4-BE49-F238E27FC236}">
                <a16:creationId xmlns:a16="http://schemas.microsoft.com/office/drawing/2014/main" id="{2D7BC554-59F7-C7B2-DDA4-98D6BE736ECA}"/>
              </a:ext>
            </a:extLst>
          </p:cNvPr>
          <p:cNvSpPr/>
          <p:nvPr/>
        </p:nvSpPr>
        <p:spPr>
          <a:xfrm>
            <a:off x="5076154" y="2030977"/>
            <a:ext cx="360000" cy="360000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+</a:t>
            </a: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A7F66E8-430D-4FE3-D244-C72B40D32DF0}"/>
              </a:ext>
            </a:extLst>
          </p:cNvPr>
          <p:cNvCxnSpPr>
            <a:cxnSpLocks/>
            <a:endCxn id="173" idx="2"/>
          </p:cNvCxnSpPr>
          <p:nvPr/>
        </p:nvCxnSpPr>
        <p:spPr>
          <a:xfrm>
            <a:off x="4636167" y="1531786"/>
            <a:ext cx="439987" cy="67919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85DD4D6C-A927-52E7-3795-C5C415FEAF43}"/>
              </a:ext>
            </a:extLst>
          </p:cNvPr>
          <p:cNvCxnSpPr>
            <a:endCxn id="173" idx="2"/>
          </p:cNvCxnSpPr>
          <p:nvPr/>
        </p:nvCxnSpPr>
        <p:spPr>
          <a:xfrm flipV="1">
            <a:off x="4627792" y="2210977"/>
            <a:ext cx="448362" cy="142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F99CE25-9F14-6EB6-39D4-FE54E25785A0}"/>
              </a:ext>
            </a:extLst>
          </p:cNvPr>
          <p:cNvCxnSpPr>
            <a:cxnSpLocks/>
            <a:endCxn id="173" idx="2"/>
          </p:cNvCxnSpPr>
          <p:nvPr/>
        </p:nvCxnSpPr>
        <p:spPr>
          <a:xfrm flipV="1">
            <a:off x="4648466" y="2210977"/>
            <a:ext cx="427688" cy="67489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58F01F40-8B4E-0606-DC62-78EABF6EFFAF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5436154" y="2210977"/>
            <a:ext cx="187631" cy="53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038E806F-252B-1085-3179-ED283F9D1137}"/>
              </a:ext>
            </a:extLst>
          </p:cNvPr>
          <p:cNvSpPr/>
          <p:nvPr/>
        </p:nvSpPr>
        <p:spPr>
          <a:xfrm>
            <a:off x="6667324" y="2343986"/>
            <a:ext cx="360000" cy="360000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+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ABBFA8A8-0981-26BD-B12F-C3D4B3AE71FD}"/>
              </a:ext>
            </a:extLst>
          </p:cNvPr>
          <p:cNvCxnSpPr>
            <a:cxnSpLocks/>
            <a:stCxn id="160" idx="3"/>
            <a:endCxn id="181" idx="2"/>
          </p:cNvCxnSpPr>
          <p:nvPr/>
        </p:nvCxnSpPr>
        <p:spPr>
          <a:xfrm>
            <a:off x="6245337" y="2212006"/>
            <a:ext cx="421987" cy="3119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6D301B95-C46C-C405-6713-E88A20B60A60}"/>
              </a:ext>
            </a:extLst>
          </p:cNvPr>
          <p:cNvCxnSpPr>
            <a:cxnSpLocks/>
            <a:stCxn id="116" idx="1"/>
            <a:endCxn id="181" idx="2"/>
          </p:cNvCxnSpPr>
          <p:nvPr/>
        </p:nvCxnSpPr>
        <p:spPr>
          <a:xfrm flipV="1">
            <a:off x="6235155" y="2523986"/>
            <a:ext cx="432169" cy="33644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17A8F982-6DE8-C971-8808-E2BD7A270E72}"/>
              </a:ext>
            </a:extLst>
          </p:cNvPr>
          <p:cNvCxnSpPr>
            <a:cxnSpLocks/>
            <a:stCxn id="181" idx="6"/>
          </p:cNvCxnSpPr>
          <p:nvPr/>
        </p:nvCxnSpPr>
        <p:spPr>
          <a:xfrm>
            <a:off x="7027324" y="2523986"/>
            <a:ext cx="187631" cy="53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579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abric&#10;&#10;Description automatically generated">
            <a:extLst>
              <a:ext uri="{FF2B5EF4-FFF2-40B4-BE49-F238E27FC236}">
                <a16:creationId xmlns:a16="http://schemas.microsoft.com/office/drawing/2014/main" id="{ED588C72-A1F0-8392-23B0-9770B211B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5786" y="1637730"/>
            <a:ext cx="896581" cy="1080000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6F551F2A-C618-ACB7-9541-5A0A8D9E0A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6621" y="1644556"/>
            <a:ext cx="904084" cy="10800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66E35A91-49E0-39D8-A79B-6A1D81A8BA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2669" y="1644555"/>
            <a:ext cx="895262" cy="1080000"/>
          </a:xfrm>
          <a:prstGeom prst="rect">
            <a:avLst/>
          </a:prstGeom>
        </p:spPr>
      </p:pic>
      <p:pic>
        <p:nvPicPr>
          <p:cNvPr id="13" name="Picture 12" descr="A picture containing fabric&#10;&#10;Description automatically generated">
            <a:extLst>
              <a:ext uri="{FF2B5EF4-FFF2-40B4-BE49-F238E27FC236}">
                <a16:creationId xmlns:a16="http://schemas.microsoft.com/office/drawing/2014/main" id="{923A0055-E607-31D8-D129-0D24273E6A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1113" y="1644555"/>
            <a:ext cx="901147" cy="1080000"/>
          </a:xfrm>
          <a:prstGeom prst="rect">
            <a:avLst/>
          </a:prstGeom>
        </p:spPr>
      </p:pic>
      <p:pic>
        <p:nvPicPr>
          <p:cNvPr id="15" name="Picture 14" descr="A picture containing green, fabric&#10;&#10;Description automatically generated">
            <a:extLst>
              <a:ext uri="{FF2B5EF4-FFF2-40B4-BE49-F238E27FC236}">
                <a16:creationId xmlns:a16="http://schemas.microsoft.com/office/drawing/2014/main" id="{E7840FCE-197E-7ECC-3D93-25BE276413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0049" y="1644555"/>
            <a:ext cx="891293" cy="1080000"/>
          </a:xfrm>
          <a:prstGeom prst="rect">
            <a:avLst/>
          </a:prstGeom>
        </p:spPr>
      </p:pic>
      <p:pic>
        <p:nvPicPr>
          <p:cNvPr id="17" name="Picture 16" descr="A picture containing green, fabric, male&#10;&#10;Description automatically generated">
            <a:extLst>
              <a:ext uri="{FF2B5EF4-FFF2-40B4-BE49-F238E27FC236}">
                <a16:creationId xmlns:a16="http://schemas.microsoft.com/office/drawing/2014/main" id="{AB6D351F-CC50-1685-B51F-2E4AFBDCC9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5720" y="1644555"/>
            <a:ext cx="897824" cy="1080000"/>
          </a:xfrm>
          <a:prstGeom prst="rect">
            <a:avLst/>
          </a:prstGeom>
        </p:spPr>
      </p:pic>
      <p:pic>
        <p:nvPicPr>
          <p:cNvPr id="19" name="Picture 18" descr="A picture containing fabric&#10;&#10;Description automatically generated">
            <a:extLst>
              <a:ext uri="{FF2B5EF4-FFF2-40B4-BE49-F238E27FC236}">
                <a16:creationId xmlns:a16="http://schemas.microsoft.com/office/drawing/2014/main" id="{BAACCF44-6A04-7A65-AC3E-54A6A5ED43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9196" y="3257490"/>
            <a:ext cx="913171" cy="1080000"/>
          </a:xfrm>
          <a:prstGeom prst="rect">
            <a:avLst/>
          </a:prstGeom>
        </p:spPr>
      </p:pic>
      <p:pic>
        <p:nvPicPr>
          <p:cNvPr id="21" name="Picture 20" descr="A picture containing fabric&#10;&#10;Description automatically generated">
            <a:extLst>
              <a:ext uri="{FF2B5EF4-FFF2-40B4-BE49-F238E27FC236}">
                <a16:creationId xmlns:a16="http://schemas.microsoft.com/office/drawing/2014/main" id="{72851F41-8211-5F15-0052-D7B69280263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6745" y="3250665"/>
            <a:ext cx="911445" cy="1080000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CE66DE2F-2811-4B84-3C52-9A2C9BAA325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2568" y="3250665"/>
            <a:ext cx="882138" cy="1080000"/>
          </a:xfrm>
          <a:prstGeom prst="rect">
            <a:avLst/>
          </a:prstGeom>
        </p:spPr>
      </p:pic>
      <p:pic>
        <p:nvPicPr>
          <p:cNvPr id="25" name="Picture 24" descr="A close-up of a rug&#10;&#10;Description automatically generated with low confidence">
            <a:extLst>
              <a:ext uri="{FF2B5EF4-FFF2-40B4-BE49-F238E27FC236}">
                <a16:creationId xmlns:a16="http://schemas.microsoft.com/office/drawing/2014/main" id="{AB683C5E-D054-E0B1-AF9D-F4DA86F1F37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79" y="3250665"/>
            <a:ext cx="882139" cy="1080000"/>
          </a:xfrm>
          <a:prstGeom prst="rect">
            <a:avLst/>
          </a:prstGeom>
        </p:spPr>
      </p:pic>
      <p:pic>
        <p:nvPicPr>
          <p:cNvPr id="27" name="Picture 26" descr="A close-up of a rug&#10;&#10;Description automatically generated with low confidence">
            <a:extLst>
              <a:ext uri="{FF2B5EF4-FFF2-40B4-BE49-F238E27FC236}">
                <a16:creationId xmlns:a16="http://schemas.microsoft.com/office/drawing/2014/main" id="{AC3F6572-EF7F-D0B3-A6F2-D20EA9EBF81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t="3828" r="5964" b="4681"/>
          <a:stretch/>
        </p:blipFill>
        <p:spPr>
          <a:xfrm>
            <a:off x="7259391" y="3257490"/>
            <a:ext cx="908285" cy="108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8AB98A-38A6-BB13-B09C-6DAA5E744D0C}"/>
              </a:ext>
            </a:extLst>
          </p:cNvPr>
          <p:cNvSpPr txBox="1"/>
          <p:nvPr/>
        </p:nvSpPr>
        <p:spPr>
          <a:xfrm>
            <a:off x="3109983" y="1391510"/>
            <a:ext cx="104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9146B7-4770-21D7-15B7-BE66FC5E5AB2}"/>
              </a:ext>
            </a:extLst>
          </p:cNvPr>
          <p:cNvSpPr txBox="1"/>
          <p:nvPr/>
        </p:nvSpPr>
        <p:spPr>
          <a:xfrm>
            <a:off x="4150065" y="1398334"/>
            <a:ext cx="104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A55B99-43DF-F12A-F0D0-9B97F6D87169}"/>
              </a:ext>
            </a:extLst>
          </p:cNvPr>
          <p:cNvSpPr txBox="1"/>
          <p:nvPr/>
        </p:nvSpPr>
        <p:spPr>
          <a:xfrm>
            <a:off x="5164073" y="1405158"/>
            <a:ext cx="104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6437EF-B939-D87B-3566-673919553498}"/>
              </a:ext>
            </a:extLst>
          </p:cNvPr>
          <p:cNvSpPr txBox="1"/>
          <p:nvPr/>
        </p:nvSpPr>
        <p:spPr>
          <a:xfrm>
            <a:off x="6213749" y="1405158"/>
            <a:ext cx="104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F9E6EE-9227-EB5C-C0DB-2D36746F7B1D}"/>
              </a:ext>
            </a:extLst>
          </p:cNvPr>
          <p:cNvSpPr txBox="1"/>
          <p:nvPr/>
        </p:nvSpPr>
        <p:spPr>
          <a:xfrm>
            <a:off x="7190857" y="1405158"/>
            <a:ext cx="104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2B0987-236C-36F0-FDC8-03464D753936}"/>
              </a:ext>
            </a:extLst>
          </p:cNvPr>
          <p:cNvSpPr txBox="1"/>
          <p:nvPr/>
        </p:nvSpPr>
        <p:spPr>
          <a:xfrm>
            <a:off x="8209883" y="1405158"/>
            <a:ext cx="104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7CFE2B-B949-9C37-5D50-1B2B807370B0}"/>
              </a:ext>
            </a:extLst>
          </p:cNvPr>
          <p:cNvSpPr txBox="1"/>
          <p:nvPr/>
        </p:nvSpPr>
        <p:spPr>
          <a:xfrm>
            <a:off x="3107804" y="3018093"/>
            <a:ext cx="104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2832EC-EBFB-CB8C-8767-9A47EA63C760}"/>
              </a:ext>
            </a:extLst>
          </p:cNvPr>
          <p:cNvSpPr txBox="1"/>
          <p:nvPr/>
        </p:nvSpPr>
        <p:spPr>
          <a:xfrm>
            <a:off x="4147629" y="3004444"/>
            <a:ext cx="104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8E239D-7A48-BBAD-48C1-0497E5861EE6}"/>
              </a:ext>
            </a:extLst>
          </p:cNvPr>
          <p:cNvSpPr txBox="1"/>
          <p:nvPr/>
        </p:nvSpPr>
        <p:spPr>
          <a:xfrm>
            <a:off x="5166851" y="3004444"/>
            <a:ext cx="104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B8C906-C17D-5421-E3BD-43D31FFE5537}"/>
              </a:ext>
            </a:extLst>
          </p:cNvPr>
          <p:cNvSpPr txBox="1"/>
          <p:nvPr/>
        </p:nvSpPr>
        <p:spPr>
          <a:xfrm>
            <a:off x="6172210" y="3004443"/>
            <a:ext cx="104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10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19682A-91D9-737D-2BD5-A39CBD369A52}"/>
              </a:ext>
            </a:extLst>
          </p:cNvPr>
          <p:cNvSpPr txBox="1"/>
          <p:nvPr/>
        </p:nvSpPr>
        <p:spPr>
          <a:xfrm>
            <a:off x="7187815" y="3018093"/>
            <a:ext cx="104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No. 11</a:t>
            </a:r>
          </a:p>
        </p:txBody>
      </p:sp>
    </p:spTree>
    <p:extLst>
      <p:ext uri="{BB962C8B-B14F-4D97-AF65-F5344CB8AC3E}">
        <p14:creationId xmlns:p14="http://schemas.microsoft.com/office/powerpoint/2010/main" val="2065435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3009</TotalTime>
  <Words>230</Words>
  <Application>Microsoft Macintosh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Sager Pascal (sage)</dc:creator>
  <cp:lastModifiedBy>Sager Pascal (sage)</cp:lastModifiedBy>
  <cp:revision>12</cp:revision>
  <dcterms:created xsi:type="dcterms:W3CDTF">2022-12-05T15:48:42Z</dcterms:created>
  <dcterms:modified xsi:type="dcterms:W3CDTF">2022-12-12T12:59:31Z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d9bad3-6dac-4e9a-89a3-89f3b8d247b2_Enabled">
    <vt:lpwstr>true</vt:lpwstr>
  </property>
  <property fmtid="{D5CDD505-2E9C-101B-9397-08002B2CF9AE}" pid="3" name="MSIP_Label_10d9bad3-6dac-4e9a-89a3-89f3b8d247b2_SetDate">
    <vt:lpwstr>2022-12-05T16:06:28Z</vt:lpwstr>
  </property>
  <property fmtid="{D5CDD505-2E9C-101B-9397-08002B2CF9AE}" pid="4" name="MSIP_Label_10d9bad3-6dac-4e9a-89a3-89f3b8d247b2_Method">
    <vt:lpwstr>Standard</vt:lpwstr>
  </property>
  <property fmtid="{D5CDD505-2E9C-101B-9397-08002B2CF9AE}" pid="5" name="MSIP_Label_10d9bad3-6dac-4e9a-89a3-89f3b8d247b2_Name">
    <vt:lpwstr>10d9bad3-6dac-4e9a-89a3-89f3b8d247b2</vt:lpwstr>
  </property>
  <property fmtid="{D5CDD505-2E9C-101B-9397-08002B2CF9AE}" pid="6" name="MSIP_Label_10d9bad3-6dac-4e9a-89a3-89f3b8d247b2_SiteId">
    <vt:lpwstr>5d1a9f9d-201f-4a10-b983-451cf65cbc1e</vt:lpwstr>
  </property>
  <property fmtid="{D5CDD505-2E9C-101B-9397-08002B2CF9AE}" pid="7" name="MSIP_Label_10d9bad3-6dac-4e9a-89a3-89f3b8d247b2_ActionId">
    <vt:lpwstr>c3101fa8-4f34-4636-a3fd-747c6135ff24</vt:lpwstr>
  </property>
  <property fmtid="{D5CDD505-2E9C-101B-9397-08002B2CF9AE}" pid="8" name="MSIP_Label_10d9bad3-6dac-4e9a-89a3-89f3b8d247b2_ContentBits">
    <vt:lpwstr>0</vt:lpwstr>
  </property>
</Properties>
</file>